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67" r:id="rId5"/>
    <p:sldId id="269" r:id="rId6"/>
    <p:sldId id="299" r:id="rId7"/>
    <p:sldId id="314" r:id="rId8"/>
    <p:sldId id="303" r:id="rId9"/>
    <p:sldId id="331" r:id="rId10"/>
    <p:sldId id="329" r:id="rId11"/>
    <p:sldId id="304" r:id="rId12"/>
    <p:sldId id="300" r:id="rId13"/>
    <p:sldId id="301" r:id="rId14"/>
    <p:sldId id="302" r:id="rId15"/>
    <p:sldId id="318" r:id="rId16"/>
    <p:sldId id="330" r:id="rId17"/>
    <p:sldId id="315" r:id="rId18"/>
    <p:sldId id="306" r:id="rId19"/>
    <p:sldId id="319" r:id="rId20"/>
    <p:sldId id="307" r:id="rId21"/>
    <p:sldId id="308" r:id="rId22"/>
    <p:sldId id="324" r:id="rId23"/>
    <p:sldId id="323" r:id="rId24"/>
    <p:sldId id="328" r:id="rId25"/>
    <p:sldId id="326" r:id="rId26"/>
    <p:sldId id="309" r:id="rId27"/>
    <p:sldId id="310" r:id="rId28"/>
    <p:sldId id="311" r:id="rId29"/>
    <p:sldId id="31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83C605-D164-21F4-C99B-3F8BFF69CCDD}" name="Gabaldon, Eli" initials="EG" userId="S::EliGabaldon@my.unt.edu::2ae1acf5-6877-4206-952e-948da847f3b4" providerId="AD"/>
  <p188:author id="{19F178D0-C5BE-A37C-9B18-0D73D348481F}" name="Valois, Robert" initials="" userId="S::RobertValois@my.unt.edu::c1368d5f-3b16-486d-a7ea-1eb88a787c2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aldon, Eli" initials="GE" lastIdx="1" clrIdx="0">
    <p:extLst>
      <p:ext uri="{19B8F6BF-5375-455C-9EA6-DF929625EA0E}">
        <p15:presenceInfo xmlns:p15="http://schemas.microsoft.com/office/powerpoint/2012/main" userId="S::EliGabaldon@my.unt.edu::2ae1acf5-6877-4206-952e-948da847f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7C6F5-F1D3-2153-6042-867C14DEFBEE}" v="325" dt="2024-11-22T05:39:04.563"/>
    <p1510:client id="{35E9A0EB-ADA0-9140-E673-F7A81C7D3CA9}" v="450" dt="2024-11-21T22:17:30.168"/>
    <p1510:client id="{527E8EE4-D83B-490C-9E00-0A880B9061E6}" v="6" dt="2024-11-22T02:05:46.202"/>
    <p1510:client id="{9AE3F4B2-A44D-92C1-B9D5-2C7617880828}" v="152" dt="2024-11-21T20:53:18.470"/>
    <p1510:client id="{C758748C-F3EF-3680-692A-994F8E81D2B5}" v="7" dt="2024-11-21T21:52:56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aldon, Eli" userId="2ae1acf5-6877-4206-952e-948da847f3b4" providerId="ADAL" clId="{912074EF-A0EA-4C94-95EC-C4C004CE5C7F}"/>
    <pc:docChg chg="undo redo custSel modSld">
      <pc:chgData name="Gabaldon, Eli" userId="2ae1acf5-6877-4206-952e-948da847f3b4" providerId="ADAL" clId="{912074EF-A0EA-4C94-95EC-C4C004CE5C7F}" dt="2024-11-19T23:46:47.844" v="18" actId="20577"/>
      <pc:docMkLst>
        <pc:docMk/>
      </pc:docMkLst>
      <pc:sldChg chg="modSp mod">
        <pc:chgData name="Gabaldon, Eli" userId="2ae1acf5-6877-4206-952e-948da847f3b4" providerId="ADAL" clId="{912074EF-A0EA-4C94-95EC-C4C004CE5C7F}" dt="2024-11-19T23:46:47.844" v="18" actId="20577"/>
        <pc:sldMkLst>
          <pc:docMk/>
          <pc:sldMk cId="1484135883" sldId="267"/>
        </pc:sldMkLst>
        <pc:spChg chg="mod">
          <ac:chgData name="Gabaldon, Eli" userId="2ae1acf5-6877-4206-952e-948da847f3b4" providerId="ADAL" clId="{912074EF-A0EA-4C94-95EC-C4C004CE5C7F}" dt="2024-11-19T23:46:47.844" v="18" actId="20577"/>
          <ac:spMkLst>
            <pc:docMk/>
            <pc:sldMk cId="1484135883" sldId="267"/>
            <ac:spMk id="2" creationId="{3DE1794C-526F-A443-A4BE-0FD55700BF21}"/>
          </ac:spMkLst>
        </pc:spChg>
      </pc:sldChg>
    </pc:docChg>
  </pc:docChgLst>
  <pc:docChgLst>
    <pc:chgData name="Gabaldon, Eli" userId="2ae1acf5-6877-4206-952e-948da847f3b4" providerId="ADAL" clId="{527E8EE4-D83B-490C-9E00-0A880B9061E6}"/>
    <pc:docChg chg="undo custSel delSld modSld sldOrd">
      <pc:chgData name="Gabaldon, Eli" userId="2ae1acf5-6877-4206-952e-948da847f3b4" providerId="ADAL" clId="{527E8EE4-D83B-490C-9E00-0A880B9061E6}" dt="2024-11-22T02:09:00.504" v="158" actId="1076"/>
      <pc:docMkLst>
        <pc:docMk/>
      </pc:docMkLst>
      <pc:sldChg chg="modSp mod">
        <pc:chgData name="Gabaldon, Eli" userId="2ae1acf5-6877-4206-952e-948da847f3b4" providerId="ADAL" clId="{527E8EE4-D83B-490C-9E00-0A880B9061E6}" dt="2024-11-22T01:43:44.077" v="12" actId="1038"/>
        <pc:sldMkLst>
          <pc:docMk/>
          <pc:sldMk cId="1526625149" sldId="299"/>
        </pc:sldMkLst>
        <pc:grpChg chg="mod">
          <ac:chgData name="Gabaldon, Eli" userId="2ae1acf5-6877-4206-952e-948da847f3b4" providerId="ADAL" clId="{527E8EE4-D83B-490C-9E00-0A880B9061E6}" dt="2024-11-22T01:43:44.077" v="12" actId="1038"/>
          <ac:grpSpMkLst>
            <pc:docMk/>
            <pc:sldMk cId="1526625149" sldId="299"/>
            <ac:grpSpMk id="12" creationId="{81B524BF-087F-424F-BD8B-8E9D11719D88}"/>
          </ac:grpSpMkLst>
        </pc:grpChg>
        <pc:picChg chg="mod">
          <ac:chgData name="Gabaldon, Eli" userId="2ae1acf5-6877-4206-952e-948da847f3b4" providerId="ADAL" clId="{527E8EE4-D83B-490C-9E00-0A880B9061E6}" dt="2024-11-22T01:42:47.547" v="10" actId="1038"/>
          <ac:picMkLst>
            <pc:docMk/>
            <pc:sldMk cId="1526625149" sldId="299"/>
            <ac:picMk id="1028" creationId="{5886F05C-1373-45FD-9084-711E08FAEF0B}"/>
          </ac:picMkLst>
        </pc:picChg>
      </pc:sldChg>
      <pc:sldChg chg="addSp modSp mod">
        <pc:chgData name="Gabaldon, Eli" userId="2ae1acf5-6877-4206-952e-948da847f3b4" providerId="ADAL" clId="{527E8EE4-D83B-490C-9E00-0A880B9061E6}" dt="2024-11-22T02:09:00.504" v="158" actId="1076"/>
        <pc:sldMkLst>
          <pc:docMk/>
          <pc:sldMk cId="1914655955" sldId="303"/>
        </pc:sldMkLst>
        <pc:spChg chg="add mod">
          <ac:chgData name="Gabaldon, Eli" userId="2ae1acf5-6877-4206-952e-948da847f3b4" providerId="ADAL" clId="{527E8EE4-D83B-490C-9E00-0A880B9061E6}" dt="2024-11-22T02:09:00.504" v="158" actId="1076"/>
          <ac:spMkLst>
            <pc:docMk/>
            <pc:sldMk cId="1914655955" sldId="303"/>
            <ac:spMk id="2" creationId="{65826EA5-2A2C-14E9-6AC1-0F82A19986AD}"/>
          </ac:spMkLst>
        </pc:spChg>
        <pc:spChg chg="mod">
          <ac:chgData name="Gabaldon, Eli" userId="2ae1acf5-6877-4206-952e-948da847f3b4" providerId="ADAL" clId="{527E8EE4-D83B-490C-9E00-0A880B9061E6}" dt="2024-11-22T01:38:35.776" v="7" actId="313"/>
          <ac:spMkLst>
            <pc:docMk/>
            <pc:sldMk cId="1914655955" sldId="303"/>
            <ac:spMk id="3" creationId="{9698DF2B-AF5B-8EC1-2D41-99823B1BDE30}"/>
          </ac:spMkLst>
        </pc:spChg>
        <pc:spChg chg="add mod">
          <ac:chgData name="Gabaldon, Eli" userId="2ae1acf5-6877-4206-952e-948da847f3b4" providerId="ADAL" clId="{527E8EE4-D83B-490C-9E00-0A880B9061E6}" dt="2024-11-22T02:07:39.586" v="157" actId="14100"/>
          <ac:spMkLst>
            <pc:docMk/>
            <pc:sldMk cId="1914655955" sldId="303"/>
            <ac:spMk id="6" creationId="{DC4777CF-F4C9-A6AC-3EBF-BC955D759F1A}"/>
          </ac:spMkLst>
        </pc:spChg>
        <pc:picChg chg="mod">
          <ac:chgData name="Gabaldon, Eli" userId="2ae1acf5-6877-4206-952e-948da847f3b4" providerId="ADAL" clId="{527E8EE4-D83B-490C-9E00-0A880B9061E6}" dt="2024-11-22T02:05:28.106" v="117" actId="1076"/>
          <ac:picMkLst>
            <pc:docMk/>
            <pc:sldMk cId="1914655955" sldId="303"/>
            <ac:picMk id="9" creationId="{5C3D6F80-20D0-4982-81BC-ED2E98D03345}"/>
          </ac:picMkLst>
        </pc:picChg>
      </pc:sldChg>
      <pc:sldChg chg="ord">
        <pc:chgData name="Gabaldon, Eli" userId="2ae1acf5-6877-4206-952e-948da847f3b4" providerId="ADAL" clId="{527E8EE4-D83B-490C-9E00-0A880B9061E6}" dt="2024-11-21T22:13:54.732" v="1"/>
        <pc:sldMkLst>
          <pc:docMk/>
          <pc:sldMk cId="4003113281" sldId="312"/>
        </pc:sldMkLst>
      </pc:sldChg>
      <pc:sldChg chg="del">
        <pc:chgData name="Gabaldon, Eli" userId="2ae1acf5-6877-4206-952e-948da847f3b4" providerId="ADAL" clId="{527E8EE4-D83B-490C-9E00-0A880B9061E6}" dt="2024-11-22T01:35:41.673" v="2" actId="2696"/>
        <pc:sldMkLst>
          <pc:docMk/>
          <pc:sldMk cId="1591173385" sldId="313"/>
        </pc:sldMkLst>
      </pc:sldChg>
      <pc:sldChg chg="modSp mod">
        <pc:chgData name="Gabaldon, Eli" userId="2ae1acf5-6877-4206-952e-948da847f3b4" providerId="ADAL" clId="{527E8EE4-D83B-490C-9E00-0A880B9061E6}" dt="2024-11-22T01:43:11.804" v="11" actId="1037"/>
        <pc:sldMkLst>
          <pc:docMk/>
          <pc:sldMk cId="1552191655" sldId="314"/>
        </pc:sldMkLst>
        <pc:grpChg chg="mod">
          <ac:chgData name="Gabaldon, Eli" userId="2ae1acf5-6877-4206-952e-948da847f3b4" providerId="ADAL" clId="{527E8EE4-D83B-490C-9E00-0A880B9061E6}" dt="2024-11-22T01:43:11.804" v="11" actId="1037"/>
          <ac:grpSpMkLst>
            <pc:docMk/>
            <pc:sldMk cId="1552191655" sldId="314"/>
            <ac:grpSpMk id="10" creationId="{E49E34D3-38EC-4406-BAFD-0FA1050EAF83}"/>
          </ac:grpSpMkLst>
        </pc:grpChg>
      </pc:sldChg>
      <pc:sldChg chg="modSp mod">
        <pc:chgData name="Gabaldon, Eli" userId="2ae1acf5-6877-4206-952e-948da847f3b4" providerId="ADAL" clId="{527E8EE4-D83B-490C-9E00-0A880B9061E6}" dt="2024-11-22T01:48:37.610" v="70" actId="1076"/>
        <pc:sldMkLst>
          <pc:docMk/>
          <pc:sldMk cId="3369852254" sldId="331"/>
        </pc:sldMkLst>
        <pc:spChg chg="mod">
          <ac:chgData name="Gabaldon, Eli" userId="2ae1acf5-6877-4206-952e-948da847f3b4" providerId="ADAL" clId="{527E8EE4-D83B-490C-9E00-0A880B9061E6}" dt="2024-11-22T01:48:37.610" v="70" actId="1076"/>
          <ac:spMkLst>
            <pc:docMk/>
            <pc:sldMk cId="3369852254" sldId="331"/>
            <ac:spMk id="11" creationId="{6AB5578C-2071-24DC-739C-33871073187F}"/>
          </ac:spMkLst>
        </pc:spChg>
      </pc:sldChg>
    </pc:docChg>
  </pc:docChgLst>
  <pc:docChgLst>
    <pc:chgData name="Borishade, Olasubomi" userId="S::olasubomiborishade@my.unt.edu::2d4b634e-8621-40b3-9b30-d0dc48889ca7" providerId="AD" clId="Web-{0557C6F5-F1D3-2153-6042-867C14DEFBEE}"/>
    <pc:docChg chg="modSld sldOrd">
      <pc:chgData name="Borishade, Olasubomi" userId="S::olasubomiborishade@my.unt.edu::2d4b634e-8621-40b3-9b30-d0dc48889ca7" providerId="AD" clId="Web-{0557C6F5-F1D3-2153-6042-867C14DEFBEE}" dt="2024-11-22T05:39:03.672" v="149" actId="20577"/>
      <pc:docMkLst>
        <pc:docMk/>
      </pc:docMkLst>
      <pc:sldChg chg="modSp">
        <pc:chgData name="Borishade, Olasubomi" userId="S::olasubomiborishade@my.unt.edu::2d4b634e-8621-40b3-9b30-d0dc48889ca7" providerId="AD" clId="Web-{0557C6F5-F1D3-2153-6042-867C14DEFBEE}" dt="2024-11-22T05:39:03.672" v="149" actId="20577"/>
        <pc:sldMkLst>
          <pc:docMk/>
          <pc:sldMk cId="2161850691" sldId="269"/>
        </pc:sldMkLst>
        <pc:spChg chg="mod">
          <ac:chgData name="Borishade, Olasubomi" userId="S::olasubomiborishade@my.unt.edu::2d4b634e-8621-40b3-9b30-d0dc48889ca7" providerId="AD" clId="Web-{0557C6F5-F1D3-2153-6042-867C14DEFBEE}" dt="2024-11-22T05:39:03.672" v="149" actId="20577"/>
          <ac:spMkLst>
            <pc:docMk/>
            <pc:sldMk cId="2161850691" sldId="269"/>
            <ac:spMk id="2" creationId="{E8D524E4-3427-A2E8-6109-EBC76C3300D2}"/>
          </ac:spMkLst>
        </pc:spChg>
      </pc:sldChg>
      <pc:sldChg chg="modSp">
        <pc:chgData name="Borishade, Olasubomi" userId="S::olasubomiborishade@my.unt.edu::2d4b634e-8621-40b3-9b30-d0dc48889ca7" providerId="AD" clId="Web-{0557C6F5-F1D3-2153-6042-867C14DEFBEE}" dt="2024-11-22T05:20:17.831" v="103" actId="1076"/>
        <pc:sldMkLst>
          <pc:docMk/>
          <pc:sldMk cId="1526625149" sldId="299"/>
        </pc:sldMkLst>
        <pc:spChg chg="mod">
          <ac:chgData name="Borishade, Olasubomi" userId="S::olasubomiborishade@my.unt.edu::2d4b634e-8621-40b3-9b30-d0dc48889ca7" providerId="AD" clId="Web-{0557C6F5-F1D3-2153-6042-867C14DEFBEE}" dt="2024-11-22T05:20:17.706" v="99" actId="1076"/>
          <ac:spMkLst>
            <pc:docMk/>
            <pc:sldMk cId="1526625149" sldId="299"/>
            <ac:spMk id="3" creationId="{5D256DEB-179C-4B54-A49C-6B486C89327C}"/>
          </ac:spMkLst>
        </pc:spChg>
        <pc:spChg chg="mod">
          <ac:chgData name="Borishade, Olasubomi" userId="S::olasubomiborishade@my.unt.edu::2d4b634e-8621-40b3-9b30-d0dc48889ca7" providerId="AD" clId="Web-{0557C6F5-F1D3-2153-6042-867C14DEFBEE}" dt="2024-11-22T05:20:17.690" v="97" actId="1076"/>
          <ac:spMkLst>
            <pc:docMk/>
            <pc:sldMk cId="1526625149" sldId="299"/>
            <ac:spMk id="6" creationId="{4B9AB58C-3CEF-E4FB-F33B-626426016BB7}"/>
          </ac:spMkLst>
        </pc:spChg>
        <pc:spChg chg="mod">
          <ac:chgData name="Borishade, Olasubomi" userId="S::olasubomiborishade@my.unt.edu::2d4b634e-8621-40b3-9b30-d0dc48889ca7" providerId="AD" clId="Web-{0557C6F5-F1D3-2153-6042-867C14DEFBEE}" dt="2024-11-22T05:20:17.706" v="98" actId="1076"/>
          <ac:spMkLst>
            <pc:docMk/>
            <pc:sldMk cId="1526625149" sldId="299"/>
            <ac:spMk id="10" creationId="{72626E03-19D1-4582-BD05-0787C221294A}"/>
          </ac:spMkLst>
        </pc:spChg>
        <pc:spChg chg="mod">
          <ac:chgData name="Borishade, Olasubomi" userId="S::olasubomiborishade@my.unt.edu::2d4b634e-8621-40b3-9b30-d0dc48889ca7" providerId="AD" clId="Web-{0557C6F5-F1D3-2153-6042-867C14DEFBEE}" dt="2024-11-22T05:20:17.831" v="103" actId="1076"/>
          <ac:spMkLst>
            <pc:docMk/>
            <pc:sldMk cId="1526625149" sldId="299"/>
            <ac:spMk id="17" creationId="{0C57E344-6997-4E3D-BAAE-A64E9863BDA1}"/>
          </ac:spMkLst>
        </pc:spChg>
        <pc:grpChg chg="mod">
          <ac:chgData name="Borishade, Olasubomi" userId="S::olasubomiborishade@my.unt.edu::2d4b634e-8621-40b3-9b30-d0dc48889ca7" providerId="AD" clId="Web-{0557C6F5-F1D3-2153-6042-867C14DEFBEE}" dt="2024-11-22T05:20:17.753" v="100" actId="1076"/>
          <ac:grpSpMkLst>
            <pc:docMk/>
            <pc:sldMk cId="1526625149" sldId="299"/>
            <ac:grpSpMk id="8" creationId="{E7F257FF-7F3D-4F23-A36E-DDE5AB486187}"/>
          </ac:grpSpMkLst>
        </pc:grpChg>
        <pc:grpChg chg="mod">
          <ac:chgData name="Borishade, Olasubomi" userId="S::olasubomiborishade@my.unt.edu::2d4b634e-8621-40b3-9b30-d0dc48889ca7" providerId="AD" clId="Web-{0557C6F5-F1D3-2153-6042-867C14DEFBEE}" dt="2024-11-22T05:20:17.784" v="101" actId="1076"/>
          <ac:grpSpMkLst>
            <pc:docMk/>
            <pc:sldMk cId="1526625149" sldId="299"/>
            <ac:grpSpMk id="12" creationId="{81B524BF-087F-424F-BD8B-8E9D11719D88}"/>
          </ac:grpSpMkLst>
        </pc:grpChg>
        <pc:picChg chg="mod">
          <ac:chgData name="Borishade, Olasubomi" userId="S::olasubomiborishade@my.unt.edu::2d4b634e-8621-40b3-9b30-d0dc48889ca7" providerId="AD" clId="Web-{0557C6F5-F1D3-2153-6042-867C14DEFBEE}" dt="2024-11-22T05:20:17.815" v="102" actId="1076"/>
          <ac:picMkLst>
            <pc:docMk/>
            <pc:sldMk cId="1526625149" sldId="299"/>
            <ac:picMk id="1028" creationId="{5886F05C-1373-45FD-9084-711E08FAEF0B}"/>
          </ac:picMkLst>
        </pc:picChg>
      </pc:sldChg>
      <pc:sldChg chg="modSp">
        <pc:chgData name="Borishade, Olasubomi" userId="S::olasubomiborishade@my.unt.edu::2d4b634e-8621-40b3-9b30-d0dc48889ca7" providerId="AD" clId="Web-{0557C6F5-F1D3-2153-6042-867C14DEFBEE}" dt="2024-11-21T22:15:25.596" v="71" actId="14100"/>
        <pc:sldMkLst>
          <pc:docMk/>
          <pc:sldMk cId="132341074" sldId="300"/>
        </pc:sldMkLst>
        <pc:spChg chg="mod">
          <ac:chgData name="Borishade, Olasubomi" userId="S::olasubomiborishade@my.unt.edu::2d4b634e-8621-40b3-9b30-d0dc48889ca7" providerId="AD" clId="Web-{0557C6F5-F1D3-2153-6042-867C14DEFBEE}" dt="2024-11-21T21:46:36.435" v="60" actId="20577"/>
          <ac:spMkLst>
            <pc:docMk/>
            <pc:sldMk cId="132341074" sldId="300"/>
            <ac:spMk id="2" creationId="{74CD1E5F-ED88-482A-8953-349814EF0E00}"/>
          </ac:spMkLst>
        </pc:spChg>
        <pc:spChg chg="mod">
          <ac:chgData name="Borishade, Olasubomi" userId="S::olasubomiborishade@my.unt.edu::2d4b634e-8621-40b3-9b30-d0dc48889ca7" providerId="AD" clId="Web-{0557C6F5-F1D3-2153-6042-867C14DEFBEE}" dt="2024-11-21T21:46:16.263" v="54" actId="14100"/>
          <ac:spMkLst>
            <pc:docMk/>
            <pc:sldMk cId="132341074" sldId="300"/>
            <ac:spMk id="3" creationId="{3F3FE91A-4188-45E8-9BAD-EA2602B9DD32}"/>
          </ac:spMkLst>
        </pc:spChg>
        <pc:spChg chg="mod">
          <ac:chgData name="Borishade, Olasubomi" userId="S::olasubomiborishade@my.unt.edu::2d4b634e-8621-40b3-9b30-d0dc48889ca7" providerId="AD" clId="Web-{0557C6F5-F1D3-2153-6042-867C14DEFBEE}" dt="2024-11-21T22:15:25.596" v="71" actId="14100"/>
          <ac:spMkLst>
            <pc:docMk/>
            <pc:sldMk cId="132341074" sldId="300"/>
            <ac:spMk id="6" creationId="{4E9E9F9F-E737-4067-B17B-A179BF33C341}"/>
          </ac:spMkLst>
        </pc:spChg>
        <pc:spChg chg="mod">
          <ac:chgData name="Borishade, Olasubomi" userId="S::olasubomiborishade@my.unt.edu::2d4b634e-8621-40b3-9b30-d0dc48889ca7" providerId="AD" clId="Web-{0557C6F5-F1D3-2153-6042-867C14DEFBEE}" dt="2024-11-21T22:15:17.315" v="70" actId="1076"/>
          <ac:spMkLst>
            <pc:docMk/>
            <pc:sldMk cId="132341074" sldId="300"/>
            <ac:spMk id="7" creationId="{7D04DDD4-7B0D-40D8-84D7-9527F148580B}"/>
          </ac:spMkLst>
        </pc:spChg>
      </pc:sldChg>
      <pc:sldChg chg="modSp">
        <pc:chgData name="Borishade, Olasubomi" userId="S::olasubomiborishade@my.unt.edu::2d4b634e-8621-40b3-9b30-d0dc48889ca7" providerId="AD" clId="Web-{0557C6F5-F1D3-2153-6042-867C14DEFBEE}" dt="2024-11-21T22:15:38.409" v="72" actId="1076"/>
        <pc:sldMkLst>
          <pc:docMk/>
          <pc:sldMk cId="4093457488" sldId="301"/>
        </pc:sldMkLst>
        <pc:picChg chg="mod">
          <ac:chgData name="Borishade, Olasubomi" userId="S::olasubomiborishade@my.unt.edu::2d4b634e-8621-40b3-9b30-d0dc48889ca7" providerId="AD" clId="Web-{0557C6F5-F1D3-2153-6042-867C14DEFBEE}" dt="2024-11-21T22:15:38.409" v="72" actId="1076"/>
          <ac:picMkLst>
            <pc:docMk/>
            <pc:sldMk cId="4093457488" sldId="301"/>
            <ac:picMk id="2050" creationId="{AE17DB8F-A844-67E0-2AD5-76D6E55EA36F}"/>
          </ac:picMkLst>
        </pc:picChg>
      </pc:sldChg>
      <pc:sldChg chg="modSp">
        <pc:chgData name="Borishade, Olasubomi" userId="S::olasubomiborishade@my.unt.edu::2d4b634e-8621-40b3-9b30-d0dc48889ca7" providerId="AD" clId="Web-{0557C6F5-F1D3-2153-6042-867C14DEFBEE}" dt="2024-11-22T05:23:51.520" v="132"/>
        <pc:sldMkLst>
          <pc:docMk/>
          <pc:sldMk cId="2643974276" sldId="302"/>
        </pc:sldMkLst>
        <pc:graphicFrameChg chg="mod modGraphic">
          <ac:chgData name="Borishade, Olasubomi" userId="S::olasubomiborishade@my.unt.edu::2d4b634e-8621-40b3-9b30-d0dc48889ca7" providerId="AD" clId="Web-{0557C6F5-F1D3-2153-6042-867C14DEFBEE}" dt="2024-11-22T05:23:51.520" v="132"/>
          <ac:graphicFrameMkLst>
            <pc:docMk/>
            <pc:sldMk cId="2643974276" sldId="302"/>
            <ac:graphicFrameMk id="11" creationId="{E2502A95-75D3-BA50-B581-F0C001FECD23}"/>
          </ac:graphicFrameMkLst>
        </pc:graphicFrameChg>
        <pc:picChg chg="mod">
          <ac:chgData name="Borishade, Olasubomi" userId="S::olasubomiborishade@my.unt.edu::2d4b634e-8621-40b3-9b30-d0dc48889ca7" providerId="AD" clId="Web-{0557C6F5-F1D3-2153-6042-867C14DEFBEE}" dt="2024-11-22T05:22:15.362" v="119" actId="1076"/>
          <ac:picMkLst>
            <pc:docMk/>
            <pc:sldMk cId="2643974276" sldId="302"/>
            <ac:picMk id="4099" creationId="{36D691D4-BEC6-9C4F-996F-5F5CF1355436}"/>
          </ac:picMkLst>
        </pc:picChg>
        <pc:picChg chg="mod">
          <ac:chgData name="Borishade, Olasubomi" userId="S::olasubomiborishade@my.unt.edu::2d4b634e-8621-40b3-9b30-d0dc48889ca7" providerId="AD" clId="Web-{0557C6F5-F1D3-2153-6042-867C14DEFBEE}" dt="2024-11-22T05:22:13.456" v="118" actId="1076"/>
          <ac:picMkLst>
            <pc:docMk/>
            <pc:sldMk cId="2643974276" sldId="302"/>
            <ac:picMk id="4101" creationId="{3FFE30E6-EB0E-69BF-B86B-F3673312FFDA}"/>
          </ac:picMkLst>
        </pc:picChg>
        <pc:picChg chg="mod">
          <ac:chgData name="Borishade, Olasubomi" userId="S::olasubomiborishade@my.unt.edu::2d4b634e-8621-40b3-9b30-d0dc48889ca7" providerId="AD" clId="Web-{0557C6F5-F1D3-2153-6042-867C14DEFBEE}" dt="2024-11-22T05:22:21.049" v="120" actId="1076"/>
          <ac:picMkLst>
            <pc:docMk/>
            <pc:sldMk cId="2643974276" sldId="302"/>
            <ac:picMk id="4103" creationId="{C7CFED1F-2196-3FBE-56E9-5204B5C14CE7}"/>
          </ac:picMkLst>
        </pc:picChg>
      </pc:sldChg>
      <pc:sldChg chg="modSp">
        <pc:chgData name="Borishade, Olasubomi" userId="S::olasubomiborishade@my.unt.edu::2d4b634e-8621-40b3-9b30-d0dc48889ca7" providerId="AD" clId="Web-{0557C6F5-F1D3-2153-6042-867C14DEFBEE}" dt="2024-11-22T04:45:29.692" v="95" actId="1076"/>
        <pc:sldMkLst>
          <pc:docMk/>
          <pc:sldMk cId="3981424425" sldId="304"/>
        </pc:sldMkLst>
        <pc:spChg chg="mod">
          <ac:chgData name="Borishade, Olasubomi" userId="S::olasubomiborishade@my.unt.edu::2d4b634e-8621-40b3-9b30-d0dc48889ca7" providerId="AD" clId="Web-{0557C6F5-F1D3-2153-6042-867C14DEFBEE}" dt="2024-11-22T04:45:29.629" v="92" actId="1076"/>
          <ac:spMkLst>
            <pc:docMk/>
            <pc:sldMk cId="3981424425" sldId="304"/>
            <ac:spMk id="2" creationId="{6ED61220-3EC2-8699-AFD0-4A02C19C6C8B}"/>
          </ac:spMkLst>
        </pc:spChg>
        <pc:spChg chg="mod">
          <ac:chgData name="Borishade, Olasubomi" userId="S::olasubomiborishade@my.unt.edu::2d4b634e-8621-40b3-9b30-d0dc48889ca7" providerId="AD" clId="Web-{0557C6F5-F1D3-2153-6042-867C14DEFBEE}" dt="2024-11-22T04:45:29.645" v="93" actId="1076"/>
          <ac:spMkLst>
            <pc:docMk/>
            <pc:sldMk cId="3981424425" sldId="304"/>
            <ac:spMk id="6" creationId="{A30A3F10-833D-417A-96B3-4B5B78501655}"/>
          </ac:spMkLst>
        </pc:spChg>
        <pc:spChg chg="mod">
          <ac:chgData name="Borishade, Olasubomi" userId="S::olasubomiborishade@my.unt.edu::2d4b634e-8621-40b3-9b30-d0dc48889ca7" providerId="AD" clId="Web-{0557C6F5-F1D3-2153-6042-867C14DEFBEE}" dt="2024-11-21T21:47:53.122" v="61" actId="1076"/>
          <ac:spMkLst>
            <pc:docMk/>
            <pc:sldMk cId="3981424425" sldId="304"/>
            <ac:spMk id="15" creationId="{AAD0FB05-6718-44C2-BA41-68EEB3E5A549}"/>
          </ac:spMkLst>
        </pc:spChg>
        <pc:spChg chg="mod">
          <ac:chgData name="Borishade, Olasubomi" userId="S::olasubomiborishade@my.unt.edu::2d4b634e-8621-40b3-9b30-d0dc48889ca7" providerId="AD" clId="Web-{0557C6F5-F1D3-2153-6042-867C14DEFBEE}" dt="2024-11-22T04:45:29.676" v="94" actId="1076"/>
          <ac:spMkLst>
            <pc:docMk/>
            <pc:sldMk cId="3981424425" sldId="304"/>
            <ac:spMk id="16" creationId="{366554F7-95AE-45D8-A15C-FC565FBD2BC9}"/>
          </ac:spMkLst>
        </pc:spChg>
        <pc:spChg chg="mod">
          <ac:chgData name="Borishade, Olasubomi" userId="S::olasubomiborishade@my.unt.edu::2d4b634e-8621-40b3-9b30-d0dc48889ca7" providerId="AD" clId="Web-{0557C6F5-F1D3-2153-6042-867C14DEFBEE}" dt="2024-11-22T04:45:29.692" v="95" actId="1076"/>
          <ac:spMkLst>
            <pc:docMk/>
            <pc:sldMk cId="3981424425" sldId="304"/>
            <ac:spMk id="22" creationId="{67685F54-182C-492D-A37A-9EAF8F8BBF30}"/>
          </ac:spMkLst>
        </pc:spChg>
        <pc:graphicFrameChg chg="mod">
          <ac:chgData name="Borishade, Olasubomi" userId="S::olasubomiborishade@my.unt.edu::2d4b634e-8621-40b3-9b30-d0dc48889ca7" providerId="AD" clId="Web-{0557C6F5-F1D3-2153-6042-867C14DEFBEE}" dt="2024-11-21T22:15:00.987" v="69" actId="1076"/>
          <ac:graphicFrameMkLst>
            <pc:docMk/>
            <pc:sldMk cId="3981424425" sldId="304"/>
            <ac:graphicFrameMk id="4" creationId="{721E305D-761F-458E-BC16-7FF4773337DD}"/>
          </ac:graphicFrameMkLst>
        </pc:graphicFrameChg>
      </pc:sldChg>
      <pc:sldChg chg="modSp">
        <pc:chgData name="Borishade, Olasubomi" userId="S::olasubomiborishade@my.unt.edu::2d4b634e-8621-40b3-9b30-d0dc48889ca7" providerId="AD" clId="Web-{0557C6F5-F1D3-2153-6042-867C14DEFBEE}" dt="2024-11-22T05:21:30.299" v="111" actId="1076"/>
        <pc:sldMkLst>
          <pc:docMk/>
          <pc:sldMk cId="1552191655" sldId="314"/>
        </pc:sldMkLst>
        <pc:spChg chg="mod">
          <ac:chgData name="Borishade, Olasubomi" userId="S::olasubomiborishade@my.unt.edu::2d4b634e-8621-40b3-9b30-d0dc48889ca7" providerId="AD" clId="Web-{0557C6F5-F1D3-2153-6042-867C14DEFBEE}" dt="2024-11-22T05:21:30.299" v="111" actId="1076"/>
          <ac:spMkLst>
            <pc:docMk/>
            <pc:sldMk cId="1552191655" sldId="314"/>
            <ac:spMk id="4" creationId="{79CD5064-F44E-49D8-9039-0CAE8EBF9B16}"/>
          </ac:spMkLst>
        </pc:spChg>
        <pc:spChg chg="mod">
          <ac:chgData name="Borishade, Olasubomi" userId="S::olasubomiborishade@my.unt.edu::2d4b634e-8621-40b3-9b30-d0dc48889ca7" providerId="AD" clId="Web-{0557C6F5-F1D3-2153-6042-867C14DEFBEE}" dt="2024-11-22T05:21:18.377" v="110" actId="20577"/>
          <ac:spMkLst>
            <pc:docMk/>
            <pc:sldMk cId="1552191655" sldId="314"/>
            <ac:spMk id="9" creationId="{7C9CA531-95A4-4D30-82B7-9C4AD2DF9B62}"/>
          </ac:spMkLst>
        </pc:spChg>
      </pc:sldChg>
      <pc:sldChg chg="modSp">
        <pc:chgData name="Borishade, Olasubomi" userId="S::olasubomiborishade@my.unt.edu::2d4b634e-8621-40b3-9b30-d0dc48889ca7" providerId="AD" clId="Web-{0557C6F5-F1D3-2153-6042-867C14DEFBEE}" dt="2024-11-22T05:20:45.143" v="108" actId="20577"/>
        <pc:sldMkLst>
          <pc:docMk/>
          <pc:sldMk cId="885020366" sldId="319"/>
        </pc:sldMkLst>
        <pc:spChg chg="mod">
          <ac:chgData name="Borishade, Olasubomi" userId="S::olasubomiborishade@my.unt.edu::2d4b634e-8621-40b3-9b30-d0dc48889ca7" providerId="AD" clId="Web-{0557C6F5-F1D3-2153-6042-867C14DEFBEE}" dt="2024-11-22T05:20:45.143" v="108" actId="20577"/>
          <ac:spMkLst>
            <pc:docMk/>
            <pc:sldMk cId="885020366" sldId="319"/>
            <ac:spMk id="2" creationId="{C38B3170-2554-4022-8FEE-B19FED4628A7}"/>
          </ac:spMkLst>
        </pc:spChg>
      </pc:sldChg>
      <pc:sldChg chg="modSp">
        <pc:chgData name="Borishade, Olasubomi" userId="S::olasubomiborishade@my.unt.edu::2d4b634e-8621-40b3-9b30-d0dc48889ca7" providerId="AD" clId="Web-{0557C6F5-F1D3-2153-6042-867C14DEFBEE}" dt="2024-11-22T05:20:40.690" v="106" actId="20577"/>
        <pc:sldMkLst>
          <pc:docMk/>
          <pc:sldMk cId="3347232719" sldId="329"/>
        </pc:sldMkLst>
        <pc:spChg chg="mod">
          <ac:chgData name="Borishade, Olasubomi" userId="S::olasubomiborishade@my.unt.edu::2d4b634e-8621-40b3-9b30-d0dc48889ca7" providerId="AD" clId="Web-{0557C6F5-F1D3-2153-6042-867C14DEFBEE}" dt="2024-11-22T05:20:40.690" v="106" actId="20577"/>
          <ac:spMkLst>
            <pc:docMk/>
            <pc:sldMk cId="3347232719" sldId="329"/>
            <ac:spMk id="2" creationId="{367A25A4-4282-4FC5-9AB4-0ABDA1D1DD62}"/>
          </ac:spMkLst>
        </pc:spChg>
      </pc:sldChg>
      <pc:sldChg chg="ord">
        <pc:chgData name="Borishade, Olasubomi" userId="S::olasubomiborishade@my.unt.edu::2d4b634e-8621-40b3-9b30-d0dc48889ca7" providerId="AD" clId="Web-{0557C6F5-F1D3-2153-6042-867C14DEFBEE}" dt="2024-11-21T21:55:47.447" v="68"/>
        <pc:sldMkLst>
          <pc:docMk/>
          <pc:sldMk cId="3369852254" sldId="331"/>
        </pc:sldMkLst>
      </pc:sldChg>
    </pc:docChg>
  </pc:docChgLst>
  <pc:docChgLst>
    <pc:chgData name="Borishade, Olasubomi" userId="S::olasubomiborishade@my.unt.edu::2d4b634e-8621-40b3-9b30-d0dc48889ca7" providerId="AD" clId="Web-{6B5F34E1-03A6-ACC8-2704-C4868CFB1A4A}"/>
    <pc:docChg chg="modSld">
      <pc:chgData name="Borishade, Olasubomi" userId="S::olasubomiborishade@my.unt.edu::2d4b634e-8621-40b3-9b30-d0dc48889ca7" providerId="AD" clId="Web-{6B5F34E1-03A6-ACC8-2704-C4868CFB1A4A}" dt="2024-11-19T23:47:30.710" v="14" actId="20577"/>
      <pc:docMkLst>
        <pc:docMk/>
      </pc:docMkLst>
      <pc:sldChg chg="modSp">
        <pc:chgData name="Borishade, Olasubomi" userId="S::olasubomiborishade@my.unt.edu::2d4b634e-8621-40b3-9b30-d0dc48889ca7" providerId="AD" clId="Web-{6B5F34E1-03A6-ACC8-2704-C4868CFB1A4A}" dt="2024-11-19T23:47:30.710" v="14" actId="20577"/>
        <pc:sldMkLst>
          <pc:docMk/>
          <pc:sldMk cId="1484135883" sldId="267"/>
        </pc:sldMkLst>
        <pc:spChg chg="mod">
          <ac:chgData name="Borishade, Olasubomi" userId="S::olasubomiborishade@my.unt.edu::2d4b634e-8621-40b3-9b30-d0dc48889ca7" providerId="AD" clId="Web-{6B5F34E1-03A6-ACC8-2704-C4868CFB1A4A}" dt="2024-11-19T23:47:30.710" v="14" actId="20577"/>
          <ac:spMkLst>
            <pc:docMk/>
            <pc:sldMk cId="1484135883" sldId="267"/>
            <ac:spMk id="2" creationId="{3DE1794C-526F-A443-A4BE-0FD55700BF21}"/>
          </ac:spMkLst>
        </pc:spChg>
      </pc:sldChg>
    </pc:docChg>
  </pc:docChgLst>
  <pc:docChgLst>
    <pc:chgData name="Valois, Robert" userId="S::robertvalois@my.unt.edu::c1368d5f-3b16-486d-a7ea-1eb88a787c27" providerId="AD" clId="Web-{9AE3F4B2-A44D-92C1-B9D5-2C7617880828}"/>
    <pc:docChg chg="modSld">
      <pc:chgData name="Valois, Robert" userId="S::robertvalois@my.unt.edu::c1368d5f-3b16-486d-a7ea-1eb88a787c27" providerId="AD" clId="Web-{9AE3F4B2-A44D-92C1-B9D5-2C7617880828}" dt="2024-11-21T20:53:17.627" v="62" actId="20577"/>
      <pc:docMkLst>
        <pc:docMk/>
      </pc:docMkLst>
      <pc:sldChg chg="modSp">
        <pc:chgData name="Valois, Robert" userId="S::robertvalois@my.unt.edu::c1368d5f-3b16-486d-a7ea-1eb88a787c27" providerId="AD" clId="Web-{9AE3F4B2-A44D-92C1-B9D5-2C7617880828}" dt="2024-11-21T20:52:12.704" v="19" actId="20577"/>
        <pc:sldMkLst>
          <pc:docMk/>
          <pc:sldMk cId="2604435425" sldId="306"/>
        </pc:sldMkLst>
        <pc:spChg chg="mod">
          <ac:chgData name="Valois, Robert" userId="S::robertvalois@my.unt.edu::c1368d5f-3b16-486d-a7ea-1eb88a787c27" providerId="AD" clId="Web-{9AE3F4B2-A44D-92C1-B9D5-2C7617880828}" dt="2024-11-21T20:52:12.704" v="19" actId="20577"/>
          <ac:spMkLst>
            <pc:docMk/>
            <pc:sldMk cId="2604435425" sldId="306"/>
            <ac:spMk id="8" creationId="{9A332583-4E6C-629B-C370-BC255F192088}"/>
          </ac:spMkLst>
        </pc:spChg>
      </pc:sldChg>
      <pc:sldChg chg="modSp">
        <pc:chgData name="Valois, Robert" userId="S::robertvalois@my.unt.edu::c1368d5f-3b16-486d-a7ea-1eb88a787c27" providerId="AD" clId="Web-{9AE3F4B2-A44D-92C1-B9D5-2C7617880828}" dt="2024-11-21T20:52:23.251" v="23" actId="20577"/>
        <pc:sldMkLst>
          <pc:docMk/>
          <pc:sldMk cId="3325883634" sldId="307"/>
        </pc:sldMkLst>
        <pc:spChg chg="mod">
          <ac:chgData name="Valois, Robert" userId="S::robertvalois@my.unt.edu::c1368d5f-3b16-486d-a7ea-1eb88a787c27" providerId="AD" clId="Web-{9AE3F4B2-A44D-92C1-B9D5-2C7617880828}" dt="2024-11-21T20:52:23.251" v="23" actId="20577"/>
          <ac:spMkLst>
            <pc:docMk/>
            <pc:sldMk cId="3325883634" sldId="307"/>
            <ac:spMk id="5" creationId="{EEF7C3E7-6EF3-7AC2-7D6E-F6D4FE5FE6E9}"/>
          </ac:spMkLst>
        </pc:spChg>
      </pc:sldChg>
      <pc:sldChg chg="modSp">
        <pc:chgData name="Valois, Robert" userId="S::robertvalois@my.unt.edu::c1368d5f-3b16-486d-a7ea-1eb88a787c27" providerId="AD" clId="Web-{9AE3F4B2-A44D-92C1-B9D5-2C7617880828}" dt="2024-11-21T20:52:33.282" v="30" actId="20577"/>
        <pc:sldMkLst>
          <pc:docMk/>
          <pc:sldMk cId="3638987980" sldId="308"/>
        </pc:sldMkLst>
        <pc:spChg chg="mod">
          <ac:chgData name="Valois, Robert" userId="S::robertvalois@my.unt.edu::c1368d5f-3b16-486d-a7ea-1eb88a787c27" providerId="AD" clId="Web-{9AE3F4B2-A44D-92C1-B9D5-2C7617880828}" dt="2024-11-21T20:52:28.173" v="26" actId="20577"/>
          <ac:spMkLst>
            <pc:docMk/>
            <pc:sldMk cId="3638987980" sldId="308"/>
            <ac:spMk id="8" creationId="{186E1C56-0974-A9B6-F9D1-9C3475D8552C}"/>
          </ac:spMkLst>
        </pc:spChg>
        <pc:spChg chg="mod">
          <ac:chgData name="Valois, Robert" userId="S::robertvalois@my.unt.edu::c1368d5f-3b16-486d-a7ea-1eb88a787c27" providerId="AD" clId="Web-{9AE3F4B2-A44D-92C1-B9D5-2C7617880828}" dt="2024-11-21T20:52:33.282" v="30" actId="20577"/>
          <ac:spMkLst>
            <pc:docMk/>
            <pc:sldMk cId="3638987980" sldId="308"/>
            <ac:spMk id="11" creationId="{D6B64A30-7C5B-67A4-5B43-16F7452F1E71}"/>
          </ac:spMkLst>
        </pc:spChg>
      </pc:sldChg>
      <pc:sldChg chg="modSp">
        <pc:chgData name="Valois, Robert" userId="S::robertvalois@my.unt.edu::c1368d5f-3b16-486d-a7ea-1eb88a787c27" providerId="AD" clId="Web-{9AE3F4B2-A44D-92C1-B9D5-2C7617880828}" dt="2024-11-21T20:52:04.625" v="13" actId="20577"/>
        <pc:sldMkLst>
          <pc:docMk/>
          <pc:sldMk cId="876814950" sldId="315"/>
        </pc:sldMkLst>
        <pc:spChg chg="mod">
          <ac:chgData name="Valois, Robert" userId="S::robertvalois@my.unt.edu::c1368d5f-3b16-486d-a7ea-1eb88a787c27" providerId="AD" clId="Web-{9AE3F4B2-A44D-92C1-B9D5-2C7617880828}" dt="2024-11-21T20:52:04.625" v="13" actId="20577"/>
          <ac:spMkLst>
            <pc:docMk/>
            <pc:sldMk cId="876814950" sldId="315"/>
            <ac:spMk id="5" creationId="{493B4460-9060-7393-C541-F7ACA2DDAF0D}"/>
          </ac:spMkLst>
        </pc:spChg>
      </pc:sldChg>
      <pc:sldChg chg="modSp">
        <pc:chgData name="Valois, Robert" userId="S::robertvalois@my.unt.edu::c1368d5f-3b16-486d-a7ea-1eb88a787c27" providerId="AD" clId="Web-{9AE3F4B2-A44D-92C1-B9D5-2C7617880828}" dt="2024-11-21T20:51:46.875" v="5" actId="20577"/>
        <pc:sldMkLst>
          <pc:docMk/>
          <pc:sldMk cId="1051975361" sldId="318"/>
        </pc:sldMkLst>
        <pc:spChg chg="mod">
          <ac:chgData name="Valois, Robert" userId="S::robertvalois@my.unt.edu::c1368d5f-3b16-486d-a7ea-1eb88a787c27" providerId="AD" clId="Web-{9AE3F4B2-A44D-92C1-B9D5-2C7617880828}" dt="2024-11-21T20:51:46.875" v="5" actId="20577"/>
          <ac:spMkLst>
            <pc:docMk/>
            <pc:sldMk cId="1051975361" sldId="318"/>
            <ac:spMk id="6" creationId="{C994CDBD-AA92-E7B5-D5C4-6FF6A18FADFB}"/>
          </ac:spMkLst>
        </pc:spChg>
      </pc:sldChg>
      <pc:sldChg chg="modSp">
        <pc:chgData name="Valois, Robert" userId="S::robertvalois@my.unt.edu::c1368d5f-3b16-486d-a7ea-1eb88a787c27" providerId="AD" clId="Web-{9AE3F4B2-A44D-92C1-B9D5-2C7617880828}" dt="2024-11-21T20:52:45.579" v="41" actId="20577"/>
        <pc:sldMkLst>
          <pc:docMk/>
          <pc:sldMk cId="441881627" sldId="323"/>
        </pc:sldMkLst>
        <pc:spChg chg="mod">
          <ac:chgData name="Valois, Robert" userId="S::robertvalois@my.unt.edu::c1368d5f-3b16-486d-a7ea-1eb88a787c27" providerId="AD" clId="Web-{9AE3F4B2-A44D-92C1-B9D5-2C7617880828}" dt="2024-11-21T20:52:45.579" v="41" actId="20577"/>
          <ac:spMkLst>
            <pc:docMk/>
            <pc:sldMk cId="441881627" sldId="323"/>
            <ac:spMk id="7" creationId="{0EC5437D-BF92-EEEE-FE8F-44F9C40A12C4}"/>
          </ac:spMkLst>
        </pc:spChg>
      </pc:sldChg>
      <pc:sldChg chg="modSp">
        <pc:chgData name="Valois, Robert" userId="S::robertvalois@my.unt.edu::c1368d5f-3b16-486d-a7ea-1eb88a787c27" providerId="AD" clId="Web-{9AE3F4B2-A44D-92C1-B9D5-2C7617880828}" dt="2024-11-21T20:52:38.376" v="35" actId="20577"/>
        <pc:sldMkLst>
          <pc:docMk/>
          <pc:sldMk cId="1493943490" sldId="324"/>
        </pc:sldMkLst>
        <pc:spChg chg="mod">
          <ac:chgData name="Valois, Robert" userId="S::robertvalois@my.unt.edu::c1368d5f-3b16-486d-a7ea-1eb88a787c27" providerId="AD" clId="Web-{9AE3F4B2-A44D-92C1-B9D5-2C7617880828}" dt="2024-11-21T20:52:38.376" v="35" actId="20577"/>
          <ac:spMkLst>
            <pc:docMk/>
            <pc:sldMk cId="1493943490" sldId="324"/>
            <ac:spMk id="11" creationId="{5EFDD880-DD3E-3DB7-0F09-29C821361C82}"/>
          </ac:spMkLst>
        </pc:spChg>
      </pc:sldChg>
      <pc:sldChg chg="modSp">
        <pc:chgData name="Valois, Robert" userId="S::robertvalois@my.unt.edu::c1368d5f-3b16-486d-a7ea-1eb88a787c27" providerId="AD" clId="Web-{9AE3F4B2-A44D-92C1-B9D5-2C7617880828}" dt="2024-11-21T20:53:17.627" v="62" actId="20577"/>
        <pc:sldMkLst>
          <pc:docMk/>
          <pc:sldMk cId="2441884158" sldId="326"/>
        </pc:sldMkLst>
        <pc:spChg chg="mod">
          <ac:chgData name="Valois, Robert" userId="S::robertvalois@my.unt.edu::c1368d5f-3b16-486d-a7ea-1eb88a787c27" providerId="AD" clId="Web-{9AE3F4B2-A44D-92C1-B9D5-2C7617880828}" dt="2024-11-21T20:53:17.627" v="62" actId="20577"/>
          <ac:spMkLst>
            <pc:docMk/>
            <pc:sldMk cId="2441884158" sldId="326"/>
            <ac:spMk id="9" creationId="{54333BA1-27BB-B695-5EF0-EC37932DBFFD}"/>
          </ac:spMkLst>
        </pc:spChg>
      </pc:sldChg>
      <pc:sldChg chg="modSp">
        <pc:chgData name="Valois, Robert" userId="S::robertvalois@my.unt.edu::c1368d5f-3b16-486d-a7ea-1eb88a787c27" providerId="AD" clId="Web-{9AE3F4B2-A44D-92C1-B9D5-2C7617880828}" dt="2024-11-21T20:53:12.705" v="57" actId="20577"/>
        <pc:sldMkLst>
          <pc:docMk/>
          <pc:sldMk cId="1143768951" sldId="327"/>
        </pc:sldMkLst>
        <pc:spChg chg="mod">
          <ac:chgData name="Valois, Robert" userId="S::robertvalois@my.unt.edu::c1368d5f-3b16-486d-a7ea-1eb88a787c27" providerId="AD" clId="Web-{9AE3F4B2-A44D-92C1-B9D5-2C7617880828}" dt="2024-11-21T20:53:12.705" v="57" actId="20577"/>
          <ac:spMkLst>
            <pc:docMk/>
            <pc:sldMk cId="1143768951" sldId="327"/>
            <ac:spMk id="8" creationId="{05453FEA-F64D-F89F-B486-83D65C9849C4}"/>
          </ac:spMkLst>
        </pc:spChg>
        <pc:spChg chg="mod">
          <ac:chgData name="Valois, Robert" userId="S::robertvalois@my.unt.edu::c1368d5f-3b16-486d-a7ea-1eb88a787c27" providerId="AD" clId="Web-{9AE3F4B2-A44D-92C1-B9D5-2C7617880828}" dt="2024-11-21T20:52:57.454" v="52" actId="20577"/>
          <ac:spMkLst>
            <pc:docMk/>
            <pc:sldMk cId="1143768951" sldId="327"/>
            <ac:spMk id="9" creationId="{54333BA1-27BB-B695-5EF0-EC37932DBFFD}"/>
          </ac:spMkLst>
        </pc:spChg>
        <pc:grpChg chg="mod">
          <ac:chgData name="Valois, Robert" userId="S::robertvalois@my.unt.edu::c1368d5f-3b16-486d-a7ea-1eb88a787c27" providerId="AD" clId="Web-{9AE3F4B2-A44D-92C1-B9D5-2C7617880828}" dt="2024-11-21T20:53:05.673" v="54" actId="1076"/>
          <ac:grpSpMkLst>
            <pc:docMk/>
            <pc:sldMk cId="1143768951" sldId="327"/>
            <ac:grpSpMk id="21" creationId="{452026ED-A26F-452A-3068-022664ECE58B}"/>
          </ac:grpSpMkLst>
        </pc:grpChg>
      </pc:sldChg>
      <pc:sldChg chg="modSp">
        <pc:chgData name="Valois, Robert" userId="S::robertvalois@my.unt.edu::c1368d5f-3b16-486d-a7ea-1eb88a787c27" providerId="AD" clId="Web-{9AE3F4B2-A44D-92C1-B9D5-2C7617880828}" dt="2024-11-21T20:52:50.861" v="47" actId="20577"/>
        <pc:sldMkLst>
          <pc:docMk/>
          <pc:sldMk cId="267352398" sldId="328"/>
        </pc:sldMkLst>
        <pc:spChg chg="mod">
          <ac:chgData name="Valois, Robert" userId="S::robertvalois@my.unt.edu::c1368d5f-3b16-486d-a7ea-1eb88a787c27" providerId="AD" clId="Web-{9AE3F4B2-A44D-92C1-B9D5-2C7617880828}" dt="2024-11-21T20:52:50.861" v="47" actId="20577"/>
          <ac:spMkLst>
            <pc:docMk/>
            <pc:sldMk cId="267352398" sldId="328"/>
            <ac:spMk id="9" creationId="{54333BA1-27BB-B695-5EF0-EC37932DBFFD}"/>
          </ac:spMkLst>
        </pc:spChg>
      </pc:sldChg>
    </pc:docChg>
  </pc:docChgLst>
  <pc:docChgLst>
    <pc:chgData name="Gabaldon, Eli" userId="S::eligabaldon@my.unt.edu::2ae1acf5-6877-4206-952e-948da847f3b4" providerId="AD" clId="Web-{C758748C-F3EF-3680-692A-994F8E81D2B5}"/>
    <pc:docChg chg="modSld">
      <pc:chgData name="Gabaldon, Eli" userId="S::eligabaldon@my.unt.edu::2ae1acf5-6877-4206-952e-948da847f3b4" providerId="AD" clId="Web-{C758748C-F3EF-3680-692A-994F8E81D2B5}" dt="2024-11-21T21:52:40.676" v="2" actId="20577"/>
      <pc:docMkLst>
        <pc:docMk/>
      </pc:docMkLst>
      <pc:sldChg chg="modSp">
        <pc:chgData name="Gabaldon, Eli" userId="S::eligabaldon@my.unt.edu::2ae1acf5-6877-4206-952e-948da847f3b4" providerId="AD" clId="Web-{C758748C-F3EF-3680-692A-994F8E81D2B5}" dt="2024-11-21T21:52:40.676" v="2" actId="20577"/>
        <pc:sldMkLst>
          <pc:docMk/>
          <pc:sldMk cId="3981424425" sldId="304"/>
        </pc:sldMkLst>
        <pc:spChg chg="mod">
          <ac:chgData name="Gabaldon, Eli" userId="S::eligabaldon@my.unt.edu::2ae1acf5-6877-4206-952e-948da847f3b4" providerId="AD" clId="Web-{C758748C-F3EF-3680-692A-994F8E81D2B5}" dt="2024-11-21T21:52:40.676" v="2" actId="20577"/>
          <ac:spMkLst>
            <pc:docMk/>
            <pc:sldMk cId="3981424425" sldId="304"/>
            <ac:spMk id="22" creationId="{67685F54-182C-492D-A37A-9EAF8F8BBF30}"/>
          </ac:spMkLst>
        </pc:spChg>
      </pc:sldChg>
    </pc:docChg>
  </pc:docChgLst>
  <pc:docChgLst>
    <pc:chgData name="Valois, Robert" userId="S::robertvalois@my.unt.edu::c1368d5f-3b16-486d-a7ea-1eb88a787c27" providerId="AD" clId="Web-{35E9A0EB-ADA0-9140-E673-F7A81C7D3CA9}"/>
    <pc:docChg chg="delSld modSld">
      <pc:chgData name="Valois, Robert" userId="S::robertvalois@my.unt.edu::c1368d5f-3b16-486d-a7ea-1eb88a787c27" providerId="AD" clId="Web-{35E9A0EB-ADA0-9140-E673-F7A81C7D3CA9}" dt="2024-11-21T22:17:30.168" v="258" actId="1076"/>
      <pc:docMkLst>
        <pc:docMk/>
      </pc:docMkLst>
      <pc:sldChg chg="del">
        <pc:chgData name="Valois, Robert" userId="S::robertvalois@my.unt.edu::c1368d5f-3b16-486d-a7ea-1eb88a787c27" providerId="AD" clId="Web-{35E9A0EB-ADA0-9140-E673-F7A81C7D3CA9}" dt="2024-11-21T22:09:57.942" v="136"/>
        <pc:sldMkLst>
          <pc:docMk/>
          <pc:sldMk cId="1143768951" sldId="327"/>
        </pc:sldMkLst>
      </pc:sldChg>
      <pc:sldChg chg="addSp modSp">
        <pc:chgData name="Valois, Robert" userId="S::robertvalois@my.unt.edu::c1368d5f-3b16-486d-a7ea-1eb88a787c27" providerId="AD" clId="Web-{35E9A0EB-ADA0-9140-E673-F7A81C7D3CA9}" dt="2024-11-21T22:17:30.168" v="258" actId="1076"/>
        <pc:sldMkLst>
          <pc:docMk/>
          <pc:sldMk cId="267352398" sldId="328"/>
        </pc:sldMkLst>
        <pc:spChg chg="mod">
          <ac:chgData name="Valois, Robert" userId="S::robertvalois@my.unt.edu::c1368d5f-3b16-486d-a7ea-1eb88a787c27" providerId="AD" clId="Web-{35E9A0EB-ADA0-9140-E673-F7A81C7D3CA9}" dt="2024-11-21T21:48:15.108" v="20" actId="20577"/>
          <ac:spMkLst>
            <pc:docMk/>
            <pc:sldMk cId="267352398" sldId="328"/>
            <ac:spMk id="5" creationId="{1DC6A563-ED9D-7527-1C9C-F8EF6930C554}"/>
          </ac:spMkLst>
        </pc:spChg>
        <pc:spChg chg="add mod">
          <ac:chgData name="Valois, Robert" userId="S::robertvalois@my.unt.edu::c1368d5f-3b16-486d-a7ea-1eb88a787c27" providerId="AD" clId="Web-{35E9A0EB-ADA0-9140-E673-F7A81C7D3CA9}" dt="2024-11-21T21:51:51.932" v="62" actId="1076"/>
          <ac:spMkLst>
            <pc:docMk/>
            <pc:sldMk cId="267352398" sldId="328"/>
            <ac:spMk id="8" creationId="{404C8243-38A5-EE60-C6D8-6EA4C7EE54B9}"/>
          </ac:spMkLst>
        </pc:spChg>
        <pc:spChg chg="mod">
          <ac:chgData name="Valois, Robert" userId="S::robertvalois@my.unt.edu::c1368d5f-3b16-486d-a7ea-1eb88a787c27" providerId="AD" clId="Web-{35E9A0EB-ADA0-9140-E673-F7A81C7D3CA9}" dt="2024-11-21T21:52:25.575" v="68" actId="1076"/>
          <ac:spMkLst>
            <pc:docMk/>
            <pc:sldMk cId="267352398" sldId="328"/>
            <ac:spMk id="9" creationId="{54333BA1-27BB-B695-5EF0-EC37932DBFFD}"/>
          </ac:spMkLst>
        </pc:spChg>
        <pc:spChg chg="mod">
          <ac:chgData name="Valois, Robert" userId="S::robertvalois@my.unt.edu::c1368d5f-3b16-486d-a7ea-1eb88a787c27" providerId="AD" clId="Web-{35E9A0EB-ADA0-9140-E673-F7A81C7D3CA9}" dt="2024-11-21T22:17:30.168" v="258" actId="1076"/>
          <ac:spMkLst>
            <pc:docMk/>
            <pc:sldMk cId="267352398" sldId="328"/>
            <ac:spMk id="11" creationId="{43DA55EC-07EA-83E7-A702-25F96C981774}"/>
          </ac:spMkLst>
        </pc:spChg>
        <pc:grpChg chg="add mod">
          <ac:chgData name="Valois, Robert" userId="S::robertvalois@my.unt.edu::c1368d5f-3b16-486d-a7ea-1eb88a787c27" providerId="AD" clId="Web-{35E9A0EB-ADA0-9140-E673-F7A81C7D3CA9}" dt="2024-11-21T21:51:51.917" v="61" actId="1076"/>
          <ac:grpSpMkLst>
            <pc:docMk/>
            <pc:sldMk cId="267352398" sldId="328"/>
            <ac:grpSpMk id="7" creationId="{5A264912-83D0-D6AD-83A6-3992FE767C0C}"/>
          </ac:grpSpMkLst>
        </pc:grpChg>
        <pc:picChg chg="mod modCrop">
          <ac:chgData name="Valois, Robert" userId="S::robertvalois@my.unt.edu::c1368d5f-3b16-486d-a7ea-1eb88a787c27" providerId="AD" clId="Web-{35E9A0EB-ADA0-9140-E673-F7A81C7D3CA9}" dt="2024-11-21T21:52:30.309" v="69" actId="1076"/>
          <ac:picMkLst>
            <pc:docMk/>
            <pc:sldMk cId="267352398" sldId="328"/>
            <ac:picMk id="4" creationId="{73914AC9-F63B-BCD5-4064-0ED9F3FC56D6}"/>
          </ac:picMkLst>
        </pc:picChg>
      </pc:sldChg>
      <pc:sldChg chg="modSp">
        <pc:chgData name="Valois, Robert" userId="S::robertvalois@my.unt.edu::c1368d5f-3b16-486d-a7ea-1eb88a787c27" providerId="AD" clId="Web-{35E9A0EB-ADA0-9140-E673-F7A81C7D3CA9}" dt="2024-11-21T22:09:22.331" v="135" actId="1076"/>
        <pc:sldMkLst>
          <pc:docMk/>
          <pc:sldMk cId="3599743742" sldId="330"/>
        </pc:sldMkLst>
        <pc:spChg chg="mod">
          <ac:chgData name="Valois, Robert" userId="S::robertvalois@my.unt.edu::c1368d5f-3b16-486d-a7ea-1eb88a787c27" providerId="AD" clId="Web-{35E9A0EB-ADA0-9140-E673-F7A81C7D3CA9}" dt="2024-11-21T22:09:22.331" v="135" actId="1076"/>
          <ac:spMkLst>
            <pc:docMk/>
            <pc:sldMk cId="3599743742" sldId="330"/>
            <ac:spMk id="3" creationId="{BE21A152-A51B-49AA-ACBC-263BC90E4E34}"/>
          </ac:spMkLst>
        </pc:spChg>
      </pc:sldChg>
    </pc:docChg>
  </pc:docChgLst>
  <pc:docChgLst>
    <pc:chgData name="Borishade, Olasubomi" userId="S::olasubomiborishade@my.unt.edu::2d4b634e-8621-40b3-9b30-d0dc48889ca7" providerId="AD" clId="Web-{CFBE6C6F-40A9-E5F3-6FBB-264720DFDE6F}"/>
    <pc:docChg chg="modSld">
      <pc:chgData name="Borishade, Olasubomi" userId="S::olasubomiborishade@my.unt.edu::2d4b634e-8621-40b3-9b30-d0dc48889ca7" providerId="AD" clId="Web-{CFBE6C6F-40A9-E5F3-6FBB-264720DFDE6F}" dt="2024-11-20T19:39:10.514" v="0" actId="20577"/>
      <pc:docMkLst>
        <pc:docMk/>
      </pc:docMkLst>
      <pc:sldChg chg="modSp">
        <pc:chgData name="Borishade, Olasubomi" userId="S::olasubomiborishade@my.unt.edu::2d4b634e-8621-40b3-9b30-d0dc48889ca7" providerId="AD" clId="Web-{CFBE6C6F-40A9-E5F3-6FBB-264720DFDE6F}" dt="2024-11-20T19:39:10.514" v="0" actId="20577"/>
        <pc:sldMkLst>
          <pc:docMk/>
          <pc:sldMk cId="3981424425" sldId="304"/>
        </pc:sldMkLst>
        <pc:spChg chg="mod">
          <ac:chgData name="Borishade, Olasubomi" userId="S::olasubomiborishade@my.unt.edu::2d4b634e-8621-40b3-9b30-d0dc48889ca7" providerId="AD" clId="Web-{CFBE6C6F-40A9-E5F3-6FBB-264720DFDE6F}" dt="2024-11-20T19:39:10.514" v="0" actId="20577"/>
          <ac:spMkLst>
            <pc:docMk/>
            <pc:sldMk cId="3981424425" sldId="304"/>
            <ac:spMk id="22" creationId="{67685F54-182C-492D-A37A-9EAF8F8BBF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D56E4-0C48-4C13-ACE3-CE63515F5AB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ED95C-C12E-4E1F-93C5-BDB38A7DC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6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ED95C-C12E-4E1F-93C5-BDB38A7DCC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1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953F-82E7-ACD8-9EBA-F5E8C21AD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2E91B-1EE3-E929-5180-627DADEDE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349B2-9527-2296-6041-4B8D38CE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EBF36-22FC-E61F-3A98-D9D1FCB5E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28E59-DF51-D542-6EDB-FF8C85A4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9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5DD0-82C7-D38A-E6EE-CC8EB28E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0758B-9781-EEE9-E0FB-6B74A0B00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421FE-CD55-65A0-154A-8FFDDBD65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21444-E8BB-A1F8-BF3B-0630AE36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5C4F8-00B6-4534-29A5-73998647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5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A2F688-247C-FF68-9E2E-6BC431FB1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F9CB4-2DB1-6B95-D414-D8C293467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F3F55-40FD-2A17-86D3-48D6BBE3A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A3061-641B-C0BB-AAF5-ED4DC030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32348-48CC-A078-FC58-B5EC3A76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02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56F18-D9B3-4242-AC37-67089957F6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1280" y="5764882"/>
            <a:ext cx="1623487" cy="7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18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59F1FB-5E2C-514C-8EE1-7A1EB1EF3D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A44E"/>
              </a:gs>
              <a:gs pos="100000">
                <a:srgbClr val="004A2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2C30F20-235F-174D-B487-D6643917E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1599" y="4366579"/>
            <a:ext cx="4307841" cy="4391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600"/>
              </a:spcBef>
            </a:pPr>
            <a:r>
              <a:rPr lang="en-US" sz="2800"/>
              <a:t>Slide Title Here</a:t>
            </a:r>
            <a:endParaRPr lang="en-US" b="0" i="0" u="none" strike="noStrike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4B792E-BBD3-EA46-9052-2846A6BC14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1600" y="5008563"/>
            <a:ext cx="4308475" cy="165576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baseline="0" smtClean="0">
                <a:solidFill>
                  <a:schemeClr val="bg1"/>
                </a:solidFill>
                <a:effectLst/>
                <a:latin typeface="+mn-lt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err="1"/>
              <a:t>Mauris</a:t>
            </a:r>
            <a:r>
              <a:rPr lang="en-US" sz="1400"/>
              <a:t> </a:t>
            </a:r>
            <a:r>
              <a:rPr lang="en-US" sz="1400" err="1"/>
              <a:t>accumsan</a:t>
            </a:r>
            <a:r>
              <a:rPr lang="en-US" sz="1400"/>
              <a:t> </a:t>
            </a:r>
            <a:r>
              <a:rPr lang="en-US" sz="1400" err="1"/>
              <a:t>purus</a:t>
            </a:r>
            <a:r>
              <a:rPr lang="en-US" sz="1400"/>
              <a:t> in </a:t>
            </a:r>
            <a:r>
              <a:rPr lang="en-US" sz="1400" err="1"/>
              <a:t>quam</a:t>
            </a:r>
            <a:r>
              <a:rPr lang="en-US" sz="1400"/>
              <a:t> </a:t>
            </a:r>
            <a:r>
              <a:rPr lang="en-US" sz="1400" err="1"/>
              <a:t>lobortis</a:t>
            </a:r>
            <a:r>
              <a:rPr lang="en-US" sz="1400"/>
              <a:t> pharetra. </a:t>
            </a:r>
            <a:r>
              <a:rPr lang="en-US" sz="1400" err="1"/>
              <a:t>Proin</a:t>
            </a:r>
            <a:r>
              <a:rPr lang="en-US" sz="1400"/>
              <a:t> sit </a:t>
            </a:r>
            <a:r>
              <a:rPr lang="en-US" sz="1400" err="1"/>
              <a:t>amet</a:t>
            </a:r>
            <a:r>
              <a:rPr lang="en-US" sz="1400"/>
              <a:t> </a:t>
            </a:r>
            <a:r>
              <a:rPr lang="en-US" sz="1400" err="1"/>
              <a:t>elementum</a:t>
            </a:r>
            <a:r>
              <a:rPr lang="en-US" sz="1400"/>
              <a:t> </a:t>
            </a:r>
            <a:r>
              <a:rPr lang="en-US" sz="1400" err="1"/>
              <a:t>turpis</a:t>
            </a:r>
            <a:r>
              <a:rPr lang="en-US" sz="1400"/>
              <a:t>. </a:t>
            </a:r>
            <a:r>
              <a:rPr lang="en-US" sz="1400" err="1"/>
              <a:t>Vivamus</a:t>
            </a:r>
            <a:r>
              <a:rPr lang="en-US" sz="1400"/>
              <a:t> </a:t>
            </a:r>
            <a:r>
              <a:rPr lang="en-US" sz="1400" err="1"/>
              <a:t>sodales</a:t>
            </a:r>
            <a:r>
              <a:rPr lang="en-US" sz="1400"/>
              <a:t> magna id pulvinar </a:t>
            </a:r>
            <a:r>
              <a:rPr lang="en-US" sz="1400" err="1"/>
              <a:t>pretium</a:t>
            </a:r>
            <a:r>
              <a:rPr lang="en-US" sz="1400"/>
              <a:t>. </a:t>
            </a:r>
            <a:r>
              <a:rPr lang="en-US" sz="1400" err="1"/>
              <a:t>Phasellus</a:t>
            </a:r>
            <a:r>
              <a:rPr lang="en-US" sz="1400"/>
              <a:t> porta ipsum </a:t>
            </a:r>
            <a:r>
              <a:rPr lang="en-US" sz="1400" err="1"/>
              <a:t>nec</a:t>
            </a:r>
            <a:r>
              <a:rPr lang="en-US" sz="1400"/>
              <a:t> </a:t>
            </a:r>
            <a:r>
              <a:rPr lang="en-US" sz="1400" err="1"/>
              <a:t>euismod</a:t>
            </a:r>
            <a:r>
              <a:rPr lang="en-US" sz="1400"/>
              <a:t> </a:t>
            </a:r>
            <a:r>
              <a:rPr lang="en-US" sz="1400" err="1"/>
              <a:t>tincidunt</a:t>
            </a:r>
            <a:r>
              <a:rPr lang="en-US" sz="1400"/>
              <a:t>. </a:t>
            </a:r>
            <a:r>
              <a:rPr lang="en-US" sz="1400" err="1"/>
              <a:t>Aliquam</a:t>
            </a:r>
            <a:r>
              <a:rPr lang="en-US" sz="1400"/>
              <a:t> </a:t>
            </a:r>
            <a:r>
              <a:rPr lang="en-US" sz="1400" err="1"/>
              <a:t>ultrices</a:t>
            </a:r>
            <a:r>
              <a:rPr lang="en-US" sz="1400"/>
              <a:t>, </a:t>
            </a:r>
            <a:r>
              <a:rPr lang="en-US" sz="1400" err="1"/>
              <a:t>justo</a:t>
            </a:r>
            <a:r>
              <a:rPr lang="en-US" sz="1400"/>
              <a:t> </a:t>
            </a:r>
            <a:r>
              <a:rPr lang="en-US" sz="1400" err="1"/>
              <a:t>quis</a:t>
            </a:r>
            <a:r>
              <a:rPr lang="en-US" sz="1400"/>
              <a:t> semper</a:t>
            </a:r>
            <a:endParaRPr lang="en-US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83217F-EF53-454B-993D-E0F772248784}"/>
              </a:ext>
            </a:extLst>
          </p:cNvPr>
          <p:cNvSpPr/>
          <p:nvPr userDrawn="1"/>
        </p:nvSpPr>
        <p:spPr>
          <a:xfrm>
            <a:off x="4446683" y="695669"/>
            <a:ext cx="3237181" cy="3237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ED3F9B-EE06-3047-9AAE-7CF23F171A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2681" y="1680755"/>
            <a:ext cx="2745184" cy="12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2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69BF-DF7B-9E55-BFF7-93F15723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746EE-FABB-850E-CB58-E44C6316C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CC335-EBCA-48B2-6550-40B3C214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AD4A-DE4C-E78F-9591-59A7B80A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9F76A-3CEB-26B5-7113-6A1C1EBB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4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C57F-1197-2DB7-A2FC-42128DC3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781CA-2BCB-CB35-0962-4920ECA14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F83D5-7DF2-A73D-AE95-E17394D58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D6B62-58A2-AEEA-ADD7-7A2BC6F6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25BBA-5008-26A9-6055-5F4D9966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6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FCD6-0410-029D-AE90-39F17131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A8DF-EB70-9D92-38C2-A71988110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FE4EE-B991-63CB-4BCF-80F0665C7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3F7C7-1E7B-DAB0-CB2F-A484D6F2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0AEF5-F93C-8179-6C15-EF13A9BE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F47A-9882-93C0-564E-E8721D30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2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E285E-F99B-4254-6B49-986E3519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8F65A-91A7-B7D5-7C69-4F01A30BA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8783B-01E4-16E3-D364-642CF565C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3F6A4-344F-090C-1E00-797D0D458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4EED5-96C7-D885-8431-529C3B25D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E8220-E657-FC46-5D60-31787AA4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7EF22-8C92-5547-AFA7-36A8BE2A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2CD24-34BD-0E72-A50F-C7AE17ED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4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78D4-6232-060A-D07F-DDECAA37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B9784-A4E4-AFAE-A254-291E49C7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69D58-7DA9-9B0E-7361-944A3153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760B9-1748-8A14-3B18-E2B30487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4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A2AA58-0293-ED6D-9F11-5980E1D80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1124D-D384-18CE-386B-4C2990A00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F69B8-ED7B-ED2C-97EA-B35404F7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9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0C23-0C97-ACC8-74F3-18EE96CBF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DB45-DDD8-EB7C-5BC5-D33AD4A81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AF428-73BE-0B0A-15AE-5C470800F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0599A-6B13-755E-E40A-2172B240B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DC9AF-5767-1F65-19D3-80D531C51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AE170-3F3B-7804-1FA2-4FBCCC0A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7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BC9C-22D1-8884-D308-EDBC6866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08DB77-50BE-E3B7-518B-6E5019451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6E02F-872F-16D9-8C45-AAAE03895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F97B5-F871-C09B-D228-7D910463C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44B57-0A7C-9084-5B53-8E715B70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2C888-A78F-BAD2-81B4-2ACB0089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1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FE4AF-6BD7-8417-AF8E-EAD7D98A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E2AE2-12CC-8FB4-1DD9-8946192D5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A4115-FBD9-5AED-2217-7FC4F5474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08C26-6F6D-465A-951F-7B7E1AB7043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3D4E6-6A61-BE8B-E3CE-F63BFFAF5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0B1C6-C0E5-45AC-0672-6D3D364F4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29DDC-D7AA-4BFE-99BF-422905B5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6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urymw.com/wp-content/uploads/2023/11/4T-097.pdf" TargetMode="External"/><Relationship Id="rId2" Type="http://schemas.openxmlformats.org/officeDocument/2006/relationships/hyperlink" Target="https://maurymw.com/wp-content/uploads/2023/11/5A-062.pdf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murata.com/en-us/products/capacitor/ceramiccapacitor/documents/certificate" TargetMode="External"/><Relationship Id="rId4" Type="http://schemas.openxmlformats.org/officeDocument/2006/relationships/hyperlink" Target="https://community.cadence.com/cfs-file/__key/communityserver-blogs-components-weblogfiles/00-00-00-01-21/8156.Load_2D00_pull_5F00_analysis_5F00_optimizing_5F00_PA_2D00_performance_5F00_wp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E1794C-526F-A443-A4BE-0FD55700B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2651" y="3970208"/>
            <a:ext cx="8886698" cy="67781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/>
              <a:t>A Reflectionless Filter for Load-pull Measurements: Design, Simulation &amp; Experimental Characterization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9700E-C830-D34E-8837-2592101D20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800">
                <a:cs typeface="Calibri"/>
              </a:rPr>
              <a:t>Senior Design Project</a:t>
            </a:r>
            <a:endParaRPr lang="en-US" sz="1800"/>
          </a:p>
          <a:p>
            <a:r>
              <a:rPr lang="en-US" sz="1800">
                <a:cs typeface="Calibri"/>
              </a:rPr>
              <a:t>Robert Valois</a:t>
            </a:r>
          </a:p>
          <a:p>
            <a:r>
              <a:rPr lang="en-US" sz="1800">
                <a:cs typeface="Calibri"/>
              </a:rPr>
              <a:t>Olasubomi Borishade</a:t>
            </a:r>
          </a:p>
          <a:p>
            <a:r>
              <a:rPr lang="en-US" sz="1800">
                <a:cs typeface="Calibri"/>
              </a:rPr>
              <a:t>Eli Gabaldon</a:t>
            </a:r>
          </a:p>
          <a:p>
            <a:r>
              <a:rPr lang="en-US" sz="1800">
                <a:cs typeface="Calibri"/>
              </a:rPr>
              <a:t>Faculty Advisor: Dr. Hung Luyen</a:t>
            </a:r>
          </a:p>
        </p:txBody>
      </p:sp>
    </p:spTree>
    <p:extLst>
      <p:ext uri="{BB962C8B-B14F-4D97-AF65-F5344CB8AC3E}">
        <p14:creationId xmlns:p14="http://schemas.microsoft.com/office/powerpoint/2010/main" val="1484135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FF267-6DA4-B87D-8D2C-A540D26281BB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Contemporary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36732-6C82-6278-B281-FCF42594253B}"/>
              </a:ext>
            </a:extLst>
          </p:cNvPr>
          <p:cNvSpPr txBox="1"/>
          <p:nvPr/>
        </p:nvSpPr>
        <p:spPr>
          <a:xfrm>
            <a:off x="237332" y="1181653"/>
            <a:ext cx="35540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/>
              <a:t>The 2.4 to 6 GHz BW will be the standard.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/>
              <a:t>Investment into devices that use this BW will continue therefore investment into their improvement is critical.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/>
              <a:t>Thus, RF engineers need improved/varied tools to optimize wireless communications devices.</a:t>
            </a:r>
          </a:p>
        </p:txBody>
      </p:sp>
      <p:pic>
        <p:nvPicPr>
          <p:cNvPr id="2050" name="Picture 2" descr="The evolution of a wireless revolution Wi Fi generations infog">
            <a:extLst>
              <a:ext uri="{FF2B5EF4-FFF2-40B4-BE49-F238E27FC236}">
                <a16:creationId xmlns:a16="http://schemas.microsoft.com/office/drawing/2014/main" id="{AE17DB8F-A844-67E0-2AD5-76D6E55E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415" y="1333319"/>
            <a:ext cx="8283308" cy="519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45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ASTM level 1, 2, and 3 face masks ...">
            <a:extLst>
              <a:ext uri="{FF2B5EF4-FFF2-40B4-BE49-F238E27FC236}">
                <a16:creationId xmlns:a16="http://schemas.microsoft.com/office/drawing/2014/main" id="{3FFE30E6-EB0E-69BF-B86B-F3673312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04" y="2380478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istory, IPC | IPC International">
            <a:extLst>
              <a:ext uri="{FF2B5EF4-FFF2-40B4-BE49-F238E27FC236}">
                <a16:creationId xmlns:a16="http://schemas.microsoft.com/office/drawing/2014/main" id="{36D691D4-BEC6-9C4F-996F-5F5CF135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83" y="1492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4DA72-40B5-2FF3-F910-5548AB2137BC}"/>
              </a:ext>
            </a:extLst>
          </p:cNvPr>
          <p:cNvSpPr txBox="1"/>
          <p:nvPr/>
        </p:nvSpPr>
        <p:spPr>
          <a:xfrm>
            <a:off x="2659117" y="34756"/>
            <a:ext cx="6096000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400"/>
              <a:t>Engineering Standards</a:t>
            </a:r>
          </a:p>
        </p:txBody>
      </p:sp>
      <p:pic>
        <p:nvPicPr>
          <p:cNvPr id="4103" name="Picture 7" descr="MIL-STD - Situ Biosciences">
            <a:extLst>
              <a:ext uri="{FF2B5EF4-FFF2-40B4-BE49-F238E27FC236}">
                <a16:creationId xmlns:a16="http://schemas.microsoft.com/office/drawing/2014/main" id="{C7CFED1F-2196-3FBE-56E9-5204B5C14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83" y="4441379"/>
            <a:ext cx="2421310" cy="241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2502A95-75D3-BA50-B581-F0C001FEC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972139"/>
              </p:ext>
            </p:extLst>
          </p:nvPr>
        </p:nvGraphicFramePr>
        <p:xfrm>
          <a:off x="966951" y="756128"/>
          <a:ext cx="7462344" cy="5807935"/>
        </p:xfrm>
        <a:graphic>
          <a:graphicData uri="http://schemas.openxmlformats.org/drawingml/2006/table">
            <a:tbl>
              <a:tblPr/>
              <a:tblGrid>
                <a:gridCol w="1513490">
                  <a:extLst>
                    <a:ext uri="{9D8B030D-6E8A-4147-A177-3AD203B41FA5}">
                      <a16:colId xmlns:a16="http://schemas.microsoft.com/office/drawing/2014/main" val="1244909560"/>
                    </a:ext>
                  </a:extLst>
                </a:gridCol>
                <a:gridCol w="3447392">
                  <a:extLst>
                    <a:ext uri="{9D8B030D-6E8A-4147-A177-3AD203B41FA5}">
                      <a16:colId xmlns:a16="http://schemas.microsoft.com/office/drawing/2014/main" val="3595982279"/>
                    </a:ext>
                  </a:extLst>
                </a:gridCol>
                <a:gridCol w="1345324">
                  <a:extLst>
                    <a:ext uri="{9D8B030D-6E8A-4147-A177-3AD203B41FA5}">
                      <a16:colId xmlns:a16="http://schemas.microsoft.com/office/drawing/2014/main" val="2754718171"/>
                    </a:ext>
                  </a:extLst>
                </a:gridCol>
                <a:gridCol w="1156138">
                  <a:extLst>
                    <a:ext uri="{9D8B030D-6E8A-4147-A177-3AD203B41FA5}">
                      <a16:colId xmlns:a16="http://schemas.microsoft.com/office/drawing/2014/main" val="3675231239"/>
                    </a:ext>
                  </a:extLst>
                </a:gridCol>
              </a:tblGrid>
              <a:tr h="320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Standard</a:t>
                      </a:r>
                    </a:p>
                  </a:txBody>
                  <a:tcPr marL="6593" marR="6593" marT="65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Description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Application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Datasheets reported in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268593"/>
                  </a:ext>
                </a:extLst>
              </a:tr>
              <a:tr h="320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IPC-2221</a:t>
                      </a:r>
                    </a:p>
                  </a:txBody>
                  <a:tcPr marL="6593" marR="6593" marT="65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PCB guidelines for layout, materials, and fabrication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Microstrip implementation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231780"/>
                  </a:ext>
                </a:extLst>
              </a:tr>
              <a:tr h="6404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IPC-TM-650</a:t>
                      </a:r>
                    </a:p>
                  </a:txBody>
                  <a:tcPr marL="6593" marR="6593" marT="65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Test methods to simulate exposure to the thermal conditions by convection reflow assembly and properties of dielectric materials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PCB assembly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Rogers 4035B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061984"/>
                  </a:ext>
                </a:extLst>
              </a:tr>
              <a:tr h="320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UL-94</a:t>
                      </a:r>
                    </a:p>
                  </a:txBody>
                  <a:tcPr marL="6593" marR="6593" marT="65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Indication of  flame retardancy level of a material 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PCB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Rogers 4035B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327621"/>
                  </a:ext>
                </a:extLst>
              </a:tr>
              <a:tr h="480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MIL-STD-202</a:t>
                      </a:r>
                    </a:p>
                  </a:txBody>
                  <a:tcPr marL="6593" marR="6593" marT="65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Enviornmental testing standards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Ruggedness under stressful conditions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Vishay, Murata, SMA conn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045139"/>
                  </a:ext>
                </a:extLst>
              </a:tr>
              <a:tr h="480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MIL-STD348A</a:t>
                      </a:r>
                    </a:p>
                  </a:txBody>
                  <a:tcPr marL="6593" marR="6593" marT="65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Specifies dimensions, configurations, and tolerances for SMA connectors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Military and aerospace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SMA conn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471246"/>
                  </a:ext>
                </a:extLst>
              </a:tr>
              <a:tr h="320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AEC-Q200</a:t>
                      </a:r>
                    </a:p>
                  </a:txBody>
                  <a:tcPr marL="6593" marR="6593" marT="65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Ensure compatibility and reliability of passive components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Automotive electronics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Murata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557720"/>
                  </a:ext>
                </a:extLst>
              </a:tr>
              <a:tr h="6404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ASTM B-117</a:t>
                      </a:r>
                    </a:p>
                  </a:txBody>
                  <a:tcPr marL="6593" marR="6593" marT="65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Specifies testing for resistance to corrosion of coatings and materials</a:t>
                      </a:r>
                      <a:endParaRPr lang="en-US" sz="1200" b="0" i="0" u="none" strike="noStrike" dirty="0" err="1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Automotive, aerospace, construction, and marine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SMA conn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115967"/>
                  </a:ext>
                </a:extLst>
              </a:tr>
              <a:tr h="96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ANSO/ESD-STM</a:t>
                      </a:r>
                    </a:p>
                  </a:txBody>
                  <a:tcPr marL="6593" marR="6593" marT="65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Outlines test methods and performance criteria for mitigating ESD in components electronics manufacturing, semiconductor design, aerospace, and telecommunications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electronics manufacturing, semiconductor design, aerospace, and telecommunications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Mini-Circuits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249876"/>
                  </a:ext>
                </a:extLst>
              </a:tr>
              <a:tr h="4803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Scattering parameters</a:t>
                      </a:r>
                      <a:endParaRPr lang="en-US"/>
                    </a:p>
                  </a:txBody>
                  <a:tcPr marL="6593" marR="6593" marT="65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Characterization of RF device performance (i.e. signal reflection and transmission)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Resistors, filters, amplifiers, antennas, and connectors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Mini-Circuits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24374"/>
                  </a:ext>
                </a:extLst>
              </a:tr>
              <a:tr h="320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IEEE 802.11 be / Wi-Fi 7</a:t>
                      </a:r>
                    </a:p>
                  </a:txBody>
                  <a:tcPr marL="6593" marR="6593" marT="65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Technical standards that define the protocols for wireless comms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2.3 -6 GHz</a:t>
                      </a: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3" marR="6593" marT="65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65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97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A25A4-4282-4FC5-9AB4-0ABDA1D1DD62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Basic Reflectionless Filter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40614971-A699-B3B1-8B38-FDBF092D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" t="-8901" r="1057" b="4188"/>
          <a:stretch/>
        </p:blipFill>
        <p:spPr>
          <a:xfrm>
            <a:off x="565735" y="752437"/>
            <a:ext cx="5810761" cy="2472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2EE88-3D27-9344-509F-C0FB3854ECE5}"/>
              </a:ext>
            </a:extLst>
          </p:cNvPr>
          <p:cNvSpPr txBox="1"/>
          <p:nvPr/>
        </p:nvSpPr>
        <p:spPr>
          <a:xfrm>
            <a:off x="6760620" y="5864432"/>
            <a:ext cx="25717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M. A. Morgan. </a:t>
            </a:r>
            <a:r>
              <a:rPr lang="en-US" sz="8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Reflectionless 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Filters</a:t>
            </a:r>
            <a:r>
              <a:rPr lang="en-US" sz="8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 Norwood</a:t>
            </a:r>
            <a:r>
              <a:rPr lang="en-US" sz="8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MA: Artech House</a:t>
            </a:r>
            <a:r>
              <a:rPr lang="en-US" sz="8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2017. </a:t>
            </a:r>
            <a:endParaRPr lang="en-US"/>
          </a:p>
          <a:p>
            <a:endParaRPr lang="en-US" sz="800" b="0" i="0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  <a:p>
            <a:endParaRPr lang="en-US" sz="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4CDBD-AA92-E7B5-D5C4-6FF6A18FADFB}"/>
              </a:ext>
            </a:extLst>
          </p:cNvPr>
          <p:cNvSpPr txBox="1"/>
          <p:nvPr/>
        </p:nvSpPr>
        <p:spPr>
          <a:xfrm>
            <a:off x="614706" y="5806144"/>
            <a:ext cx="57214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Matthew Morgan's Basic Low-Pass Reflectionless Filter First</a:t>
            </a:r>
            <a:r>
              <a:rPr lang="en-US">
                <a:cs typeface="Calibri"/>
              </a:rPr>
              <a:t> Order, Third Order and Fifth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86BC1-1F26-4954-6B26-A34B187E8AD2}"/>
              </a:ext>
            </a:extLst>
          </p:cNvPr>
          <p:cNvSpPr txBox="1"/>
          <p:nvPr/>
        </p:nvSpPr>
        <p:spPr>
          <a:xfrm>
            <a:off x="6748763" y="1065065"/>
            <a:ext cx="542006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Topology:</a:t>
            </a:r>
            <a:r>
              <a:rPr lang="en-US"/>
              <a:t> Matthew Morgan's Basic Reflectionless Filter</a:t>
            </a:r>
            <a:br>
              <a:rPr lang="en-US"/>
            </a:br>
            <a:br>
              <a:rPr lang="en-US"/>
            </a:br>
            <a:r>
              <a:rPr lang="en-US" b="1"/>
              <a:t>References:</a:t>
            </a:r>
            <a:r>
              <a:rPr lang="en-US"/>
              <a:t> </a:t>
            </a:r>
            <a:endParaRPr lang="en-US">
              <a:cs typeface="Calibri"/>
            </a:endParaRPr>
          </a:p>
          <a:p>
            <a:r>
              <a:rPr lang="en-US"/>
              <a:t>Morgan's book and patent detail the topology, its derivation, and customization techniques.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Reflectionless Filters by Matthew Morgan 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Matthew Morgan's Reflectionless filter patent US 8,392,495 B2. 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r>
              <a:rPr lang="en-US" b="1">
                <a:cs typeface="Calibri"/>
              </a:rPr>
              <a:t>Description:</a:t>
            </a:r>
          </a:p>
          <a:p>
            <a:pPr marL="342900" indent="-34290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Chebyshev Type II response</a:t>
            </a:r>
          </a:p>
          <a:p>
            <a:pPr marL="342900" indent="-34290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Theoretically infinite return loss</a:t>
            </a:r>
          </a:p>
          <a:p>
            <a:pPr marL="342900" indent="-34290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Constant real impedance across all frequencies</a:t>
            </a:r>
            <a:endParaRPr lang="en-US"/>
          </a:p>
        </p:txBody>
      </p:sp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245AF14B-25B7-FB90-AF6B-F87126806F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865" t="-3674" r="136" b="10393"/>
          <a:stretch/>
        </p:blipFill>
        <p:spPr>
          <a:xfrm>
            <a:off x="1102035" y="3195646"/>
            <a:ext cx="4991930" cy="26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7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1682AC-6FB3-C2A7-7C26-2174ECC0B8DE}"/>
              </a:ext>
            </a:extLst>
          </p:cNvPr>
          <p:cNvSpPr txBox="1"/>
          <p:nvPr/>
        </p:nvSpPr>
        <p:spPr>
          <a:xfrm>
            <a:off x="4167014" y="245247"/>
            <a:ext cx="59979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/>
              <a:t>Preliminary Designs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1A152-A51B-49AA-ACBC-263BC90E4E34}"/>
              </a:ext>
            </a:extLst>
          </p:cNvPr>
          <p:cNvSpPr txBox="1"/>
          <p:nvPr/>
        </p:nvSpPr>
        <p:spPr>
          <a:xfrm>
            <a:off x="393657" y="2954032"/>
            <a:ext cx="26569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Compound</a:t>
            </a:r>
            <a:endParaRPr lang="en-US">
              <a:cs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77275-BD93-46CE-A2FC-03035C0A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4" y="245600"/>
            <a:ext cx="2624509" cy="2782305"/>
          </a:xfrm>
          <a:prstGeom prst="rect">
            <a:avLst/>
          </a:prstGeom>
        </p:spPr>
      </p:pic>
      <p:pic>
        <p:nvPicPr>
          <p:cNvPr id="6" name="Picture 5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2E472869-71D9-46C0-E67A-056374138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249" y="1211704"/>
            <a:ext cx="2636381" cy="3026079"/>
          </a:xfrm>
          <a:prstGeom prst="rect">
            <a:avLst/>
          </a:prstGeom>
        </p:spPr>
      </p:pic>
      <p:pic>
        <p:nvPicPr>
          <p:cNvPr id="12" name="Picture 11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621474E9-8FBA-61E2-BC70-9DA2BECCE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038" y="1637110"/>
            <a:ext cx="3157503" cy="3518297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383820BE-F060-C5BF-8A35-D388CBD82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65" y="3428999"/>
            <a:ext cx="3931444" cy="30122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0B86FC-F9E6-EFFF-A386-0B5049C99AA0}"/>
              </a:ext>
            </a:extLst>
          </p:cNvPr>
          <p:cNvSpPr txBox="1"/>
          <p:nvPr/>
        </p:nvSpPr>
        <p:spPr>
          <a:xfrm>
            <a:off x="435328" y="6442565"/>
            <a:ext cx="40380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Compound Reflectionless Filter Casscade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ACEC18-88F7-7159-F312-8592CB49AC4D}"/>
              </a:ext>
            </a:extLst>
          </p:cNvPr>
          <p:cNvSpPr txBox="1"/>
          <p:nvPr/>
        </p:nvSpPr>
        <p:spPr>
          <a:xfrm>
            <a:off x="4983514" y="4233955"/>
            <a:ext cx="22521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Third Order High-Pass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E63E98-6B3B-1C2C-299F-F10ACA0A415D}"/>
              </a:ext>
            </a:extLst>
          </p:cNvPr>
          <p:cNvSpPr txBox="1"/>
          <p:nvPr/>
        </p:nvSpPr>
        <p:spPr>
          <a:xfrm>
            <a:off x="8144624" y="5156689"/>
            <a:ext cx="40380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Fifth Order High-Pass</a:t>
            </a:r>
          </a:p>
        </p:txBody>
      </p:sp>
    </p:spTree>
    <p:extLst>
      <p:ext uri="{BB962C8B-B14F-4D97-AF65-F5344CB8AC3E}">
        <p14:creationId xmlns:p14="http://schemas.microsoft.com/office/powerpoint/2010/main" val="359974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A25A4-4282-4FC5-9AB4-0ABDA1D1DD62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Symmetrical Cascade</a:t>
            </a:r>
            <a:endParaRPr lang="en-US">
              <a:cs typeface="Calibri"/>
            </a:endParaRPr>
          </a:p>
        </p:txBody>
      </p:sp>
      <p:pic>
        <p:nvPicPr>
          <p:cNvPr id="3" name="Picture 2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C9B26186-B3D8-E6AC-B83E-100F5292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25" y="2049222"/>
            <a:ext cx="7826948" cy="2582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B4460-9060-7393-C541-F7ACA2DDAF0D}"/>
              </a:ext>
            </a:extLst>
          </p:cNvPr>
          <p:cNvSpPr txBox="1"/>
          <p:nvPr/>
        </p:nvSpPr>
        <p:spPr>
          <a:xfrm>
            <a:off x="251206" y="4629575"/>
            <a:ext cx="78008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Ideal Fifth Order, Third Order, Fifth Order Reflectionless High-Pass Filter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97298-130E-3E52-31E3-6C84C590C598}"/>
              </a:ext>
            </a:extLst>
          </p:cNvPr>
          <p:cNvSpPr txBox="1"/>
          <p:nvPr/>
        </p:nvSpPr>
        <p:spPr>
          <a:xfrm>
            <a:off x="1477466" y="2315084"/>
            <a:ext cx="7887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 = 5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E64B7-ECB7-52C4-8BC4-E037641A9423}"/>
              </a:ext>
            </a:extLst>
          </p:cNvPr>
          <p:cNvSpPr txBox="1"/>
          <p:nvPr/>
        </p:nvSpPr>
        <p:spPr>
          <a:xfrm>
            <a:off x="6101816" y="2320899"/>
            <a:ext cx="7887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 = 5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D7EC4-EEB2-8039-6AE1-3FDD427723B2}"/>
              </a:ext>
            </a:extLst>
          </p:cNvPr>
          <p:cNvSpPr txBox="1"/>
          <p:nvPr/>
        </p:nvSpPr>
        <p:spPr>
          <a:xfrm>
            <a:off x="3763465" y="2320899"/>
            <a:ext cx="7887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 = 3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31BA6-CFA8-9401-000B-FEB340E74C3A}"/>
              </a:ext>
            </a:extLst>
          </p:cNvPr>
          <p:cNvSpPr txBox="1"/>
          <p:nvPr/>
        </p:nvSpPr>
        <p:spPr>
          <a:xfrm>
            <a:off x="8298656" y="2321719"/>
            <a:ext cx="36552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Symmetrical design (S21 = S12, S11 = S22)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Minimize transmission line length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2-Layer PCB</a:t>
            </a:r>
          </a:p>
        </p:txBody>
      </p:sp>
    </p:spTree>
    <p:extLst>
      <p:ext uri="{BB962C8B-B14F-4D97-AF65-F5344CB8AC3E}">
        <p14:creationId xmlns:p14="http://schemas.microsoft.com/office/powerpoint/2010/main" val="87681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B3170-2554-4022-8FEE-B19FED4628A7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Cascade Simulation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0F0E6-9FF3-DA97-6233-F957FBCDC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00" y="1184632"/>
            <a:ext cx="7483078" cy="4851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23530-F40C-F9A9-9B58-D126CC5CAF7D}"/>
              </a:ext>
            </a:extLst>
          </p:cNvPr>
          <p:cNvSpPr txBox="1"/>
          <p:nvPr/>
        </p:nvSpPr>
        <p:spPr>
          <a:xfrm>
            <a:off x="8188272" y="1188204"/>
            <a:ext cx="375833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Suppressed reflection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Third order ripple characteristic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Fifth order roll-off characteristic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Cutoff frequency shifted due to cascade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32583-4E6C-629B-C370-BC255F192088}"/>
              </a:ext>
            </a:extLst>
          </p:cNvPr>
          <p:cNvSpPr txBox="1"/>
          <p:nvPr/>
        </p:nvSpPr>
        <p:spPr>
          <a:xfrm>
            <a:off x="245389" y="6031422"/>
            <a:ext cx="78008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Ideal Fifth Order, Third Order, Fifth Order Reflectionless High-Pass Filter ADS Simulation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35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B3170-2554-4022-8FEE-B19FED4628A7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cs typeface="Calibri"/>
              </a:rPr>
              <a:t>Substrate &amp; Component Selection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32C23-2649-9B42-4B00-51CC5039F853}"/>
              </a:ext>
            </a:extLst>
          </p:cNvPr>
          <p:cNvSpPr txBox="1"/>
          <p:nvPr/>
        </p:nvSpPr>
        <p:spPr>
          <a:xfrm>
            <a:off x="437887" y="1581306"/>
            <a:ext cx="522256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ea typeface="Calibri"/>
                <a:cs typeface="Arial"/>
              </a:rPr>
              <a:t>FR4:</a:t>
            </a:r>
            <a:endParaRPr lang="en-US">
              <a:latin typeface="Calibri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Arial"/>
              </a:rPr>
              <a:t>Inexpensive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Arial"/>
              </a:rPr>
              <a:t>Made by many manufactures all with different dielectric constants and dissipation factors.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latin typeface="Calibri"/>
              <a:ea typeface="Calibri"/>
              <a:cs typeface="Arial"/>
            </a:endParaRPr>
          </a:p>
          <a:p>
            <a:r>
              <a:rPr lang="en-US" b="1">
                <a:latin typeface="Calibri"/>
                <a:ea typeface="Calibri"/>
                <a:cs typeface="Arial"/>
              </a:rPr>
              <a:t>Rogers RO4000 series:</a:t>
            </a:r>
            <a:endParaRPr lang="en-US">
              <a:latin typeface="Calibri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Arial"/>
              </a:rPr>
              <a:t>More expensive than FR4.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Arial"/>
              </a:rPr>
              <a:t>Designed for high frequency circuits.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Arial"/>
              </a:rPr>
              <a:t>Low dielectric constant across wide frequency range 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Arial"/>
              </a:rPr>
              <a:t>Low dissipation factor</a:t>
            </a:r>
          </a:p>
          <a:p>
            <a:pPr marL="285750" indent="-285750">
              <a:buFont typeface="Arial,Sans-Serif"/>
              <a:buChar char="•"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Arial"/>
              </a:rPr>
              <a:t>Rogers RO4350B best option with our budget.</a:t>
            </a:r>
            <a:endParaRPr lang="en-US" b="1">
              <a:solidFill>
                <a:srgbClr val="FF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2EA88-420A-DFC2-916A-C9D594842E78}"/>
              </a:ext>
            </a:extLst>
          </p:cNvPr>
          <p:cNvSpPr txBox="1"/>
          <p:nvPr/>
        </p:nvSpPr>
        <p:spPr>
          <a:xfrm>
            <a:off x="6398210" y="1482486"/>
            <a:ext cx="579108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Connectors: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SMA (DC – 18 GHz frequency range)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Edge mounted</a:t>
            </a: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Murata </a:t>
            </a:r>
            <a:r>
              <a:rPr lang="en-US" b="1">
                <a:latin typeface="Calibri"/>
                <a:ea typeface="+mn-lt"/>
                <a:cs typeface="+mn-lt"/>
              </a:rPr>
              <a:t>LQW and LQG series inductors and Murata GJM series capacitors</a:t>
            </a:r>
            <a:r>
              <a:rPr lang="en-US" b="1">
                <a:latin typeface="Calibri"/>
                <a:ea typeface="Calibri"/>
                <a:cs typeface="Calibri"/>
              </a:rPr>
              <a:t>: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Designed for high frequency circuits.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Large library of ADS models.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Properties to consider: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Calibri"/>
                <a:ea typeface="Calibri"/>
                <a:cs typeface="Arial"/>
              </a:rPr>
              <a:t>Package size (Used 0402 mm)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Calibri"/>
                <a:ea typeface="Calibri"/>
                <a:cs typeface="Arial"/>
              </a:rPr>
              <a:t>Q factor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Calibri"/>
                <a:ea typeface="Calibri"/>
                <a:cs typeface="Arial"/>
              </a:rPr>
              <a:t>Self-resonant frequency</a:t>
            </a:r>
            <a:endParaRPr lang="en-US">
              <a:latin typeface="Calibri"/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502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B0D46-1821-48E6-A232-529D76779276}"/>
              </a:ext>
            </a:extLst>
          </p:cNvPr>
          <p:cNvSpPr txBox="1"/>
          <p:nvPr/>
        </p:nvSpPr>
        <p:spPr>
          <a:xfrm>
            <a:off x="560717" y="112242"/>
            <a:ext cx="1107056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cs typeface="Calibri"/>
              </a:rPr>
              <a:t>Schematic Simulation with Lossy Transmission Lines and Vendor Component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04B615-50FD-EC4D-1600-905E3670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56" y="1449845"/>
            <a:ext cx="6870915" cy="4449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7C3E7-6EF3-7AC2-7D6E-F6D4FE5FE6E9}"/>
              </a:ext>
            </a:extLst>
          </p:cNvPr>
          <p:cNvSpPr txBox="1"/>
          <p:nvPr/>
        </p:nvSpPr>
        <p:spPr>
          <a:xfrm>
            <a:off x="332641" y="5897636"/>
            <a:ext cx="73229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Lossy Fifth Order, Third Order, Fifth Order Reflectionless High-Pass Filter ADS Schematic Simulation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0090B-C987-86A1-5BF2-DFED0CBB7960}"/>
              </a:ext>
            </a:extLst>
          </p:cNvPr>
          <p:cNvSpPr txBox="1"/>
          <p:nvPr/>
        </p:nvSpPr>
        <p:spPr>
          <a:xfrm>
            <a:off x="7878306" y="1446509"/>
            <a:ext cx="409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Meets design specifications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DC – 8.25 GHz operating range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5883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CE35B-33FB-4C20-A661-557C54E7753B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Filter Fabrication Steps</a:t>
            </a:r>
            <a:endParaRPr lang="en-US"/>
          </a:p>
        </p:txBody>
      </p:sp>
      <p:pic>
        <p:nvPicPr>
          <p:cNvPr id="3" name="Picture 2" descr="A green square with white text and yellow letters&#10;&#10;Description automatically generated with medium confidence">
            <a:extLst>
              <a:ext uri="{FF2B5EF4-FFF2-40B4-BE49-F238E27FC236}">
                <a16:creationId xmlns:a16="http://schemas.microsoft.com/office/drawing/2014/main" id="{B32F31F0-0AEF-B3F1-3E16-24D3635F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3" y="803426"/>
            <a:ext cx="3194839" cy="2457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6BB2E-3DF6-7DE8-104F-8956008F4BBC}"/>
              </a:ext>
            </a:extLst>
          </p:cNvPr>
          <p:cNvSpPr txBox="1"/>
          <p:nvPr/>
        </p:nvSpPr>
        <p:spPr>
          <a:xfrm>
            <a:off x="7322950" y="1369018"/>
            <a:ext cx="451085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Layout made using Altium Designer.</a:t>
            </a: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Layout files exported from Altium and sent to PCB manufacture.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SMD components ordered.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Two prototype filters assembled using the reflow oven in the UNT Senior Design Lab.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E1C56-0974-A9B6-F9D1-9C3475D8552C}"/>
              </a:ext>
            </a:extLst>
          </p:cNvPr>
          <p:cNvSpPr txBox="1"/>
          <p:nvPr/>
        </p:nvSpPr>
        <p:spPr>
          <a:xfrm>
            <a:off x="149068" y="3229699"/>
            <a:ext cx="34398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Altium Designer Layout</a:t>
            </a:r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64A30-7C5B-67A4-5B43-16F7452F1E71}"/>
              </a:ext>
            </a:extLst>
          </p:cNvPr>
          <p:cNvSpPr txBox="1"/>
          <p:nvPr/>
        </p:nvSpPr>
        <p:spPr>
          <a:xfrm>
            <a:off x="3652549" y="5827660"/>
            <a:ext cx="35678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Assembled Prototype</a:t>
            </a:r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F6A55-EB93-CD1B-EFC5-492ED177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956" y="2894218"/>
            <a:ext cx="3414948" cy="29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87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CE35B-33FB-4C20-A661-557C54E7753B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EM Simulation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C4478-356F-9C17-2772-B286DBEE2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56" y="1361219"/>
            <a:ext cx="8252847" cy="4535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B7D02-9616-AD92-0ED2-BA07E50AFD1A}"/>
              </a:ext>
            </a:extLst>
          </p:cNvPr>
          <p:cNvSpPr txBox="1"/>
          <p:nvPr/>
        </p:nvSpPr>
        <p:spPr>
          <a:xfrm>
            <a:off x="7426273" y="1341169"/>
            <a:ext cx="4481591" cy="230832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Accounts for 3D structure of transmission lines</a:t>
            </a:r>
          </a:p>
          <a:p>
            <a:pPr marL="342900" indent="-342900">
              <a:buFont typeface="Arial"/>
              <a:buChar char="•"/>
            </a:pP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Cut-off frequency shifted lower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Increased insertion loss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More reflection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FDD880-DD3E-3DB7-0F09-29C821361C82}"/>
              </a:ext>
            </a:extLst>
          </p:cNvPr>
          <p:cNvSpPr txBox="1"/>
          <p:nvPr/>
        </p:nvSpPr>
        <p:spPr>
          <a:xfrm>
            <a:off x="555355" y="5902270"/>
            <a:ext cx="7322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Schematic Simulation vs Electromagnetic Simulation</a:t>
            </a:r>
          </a:p>
        </p:txBody>
      </p:sp>
    </p:spTree>
    <p:extLst>
      <p:ext uri="{BB962C8B-B14F-4D97-AF65-F5344CB8AC3E}">
        <p14:creationId xmlns:p14="http://schemas.microsoft.com/office/powerpoint/2010/main" val="1493943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A7F45CA-ED8F-5C51-FBD9-230B63A8794F}"/>
              </a:ext>
            </a:extLst>
          </p:cNvPr>
          <p:cNvSpPr txBox="1">
            <a:spLocks/>
          </p:cNvSpPr>
          <p:nvPr/>
        </p:nvSpPr>
        <p:spPr>
          <a:xfrm>
            <a:off x="838200" y="419179"/>
            <a:ext cx="10515600" cy="5699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+mn-lt"/>
                <a:cs typeface="Calibri Light"/>
              </a:rPr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524E4-3427-A2E8-6109-EBC76C3300D2}"/>
              </a:ext>
            </a:extLst>
          </p:cNvPr>
          <p:cNvSpPr txBox="1"/>
          <p:nvPr/>
        </p:nvSpPr>
        <p:spPr>
          <a:xfrm>
            <a:off x="838300" y="987407"/>
            <a:ext cx="4664670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Problem Identification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Intro to Reflectionless Filters</a:t>
            </a:r>
            <a:endParaRPr lang="en-US" sz="2400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Specifications &amp; Requirements</a:t>
            </a:r>
            <a:endParaRPr lang="en-US" sz="2400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Realistic Constraints</a:t>
            </a:r>
            <a:endParaRPr lang="en-US" sz="2400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Ethical &amp; Professional Issues</a:t>
            </a:r>
            <a:endParaRPr lang="en-US" sz="2400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Contemporary Issues</a:t>
            </a:r>
            <a:endParaRPr lang="en-US" sz="2400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Engineering Standards</a:t>
            </a:r>
            <a:endParaRPr lang="en-US" sz="2400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Design</a:t>
            </a:r>
            <a:endParaRPr lang="en-US" sz="2400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Simulation</a:t>
            </a:r>
            <a:endParaRPr lang="en-US" sz="24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400" dirty="0"/>
              <a:t> Fabrication</a:t>
            </a:r>
            <a:endParaRPr lang="en-US" sz="2400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Testing</a:t>
            </a:r>
            <a:endParaRPr lang="en-US" sz="2400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Future Implementations</a:t>
            </a:r>
            <a:endParaRPr lang="en-US" sz="2400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Teamwork Distribution</a:t>
            </a:r>
          </a:p>
          <a:p>
            <a:pPr marL="342900" indent="-342900">
              <a:buAutoNum type="arabicPeriod"/>
            </a:pPr>
            <a:r>
              <a:rPr lang="en-US" sz="2400" dirty="0"/>
              <a:t> Acknowledgments</a:t>
            </a:r>
            <a:endParaRPr lang="en-US" sz="24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400" dirty="0"/>
              <a:t> References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850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CE35B-33FB-4C20-A661-557C54E7753B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Testing</a:t>
            </a:r>
          </a:p>
        </p:txBody>
      </p:sp>
      <p:pic>
        <p:nvPicPr>
          <p:cNvPr id="4" name="Picture 3" descr="A machine with buttons and switches&#10;&#10;Description automatically generated">
            <a:extLst>
              <a:ext uri="{FF2B5EF4-FFF2-40B4-BE49-F238E27FC236}">
                <a16:creationId xmlns:a16="http://schemas.microsoft.com/office/drawing/2014/main" id="{0DB03E27-3488-BD5D-DA78-351AD9BD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988" y="1046135"/>
            <a:ext cx="6397384" cy="4655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C5437D-BF92-EEEE-FE8F-44F9C40A12C4}"/>
              </a:ext>
            </a:extLst>
          </p:cNvPr>
          <p:cNvSpPr txBox="1"/>
          <p:nvPr/>
        </p:nvSpPr>
        <p:spPr>
          <a:xfrm>
            <a:off x="6442291" y="5701780"/>
            <a:ext cx="4300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Test Setup</a:t>
            </a:r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DE2F9-5F5D-8246-ACD9-2A6B45D07C48}"/>
              </a:ext>
            </a:extLst>
          </p:cNvPr>
          <p:cNvSpPr txBox="1"/>
          <p:nvPr/>
        </p:nvSpPr>
        <p:spPr>
          <a:xfrm>
            <a:off x="394623" y="2273490"/>
            <a:ext cx="5000319" cy="230832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Tested both prototypes using a Rohde &amp; Schwarz ZVB 20 VNA</a:t>
            </a:r>
          </a:p>
          <a:p>
            <a:pPr marL="342900" indent="-34290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Sweep from 100 MHz to 10 GHz collecting s-parameters in 3.3 MHz increments (3000 frequency points).</a:t>
            </a:r>
          </a:p>
          <a:p>
            <a:pPr marL="342900" indent="-34290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0 dBm input power</a:t>
            </a:r>
          </a:p>
        </p:txBody>
      </p:sp>
    </p:spTree>
    <p:extLst>
      <p:ext uri="{BB962C8B-B14F-4D97-AF65-F5344CB8AC3E}">
        <p14:creationId xmlns:p14="http://schemas.microsoft.com/office/powerpoint/2010/main" val="441881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CE35B-33FB-4C20-A661-557C54E7753B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Testing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33BA1-27BB-B695-5EF0-EC37932DBFFD}"/>
              </a:ext>
            </a:extLst>
          </p:cNvPr>
          <p:cNvSpPr txBox="1"/>
          <p:nvPr/>
        </p:nvSpPr>
        <p:spPr>
          <a:xfrm>
            <a:off x="732536" y="3268466"/>
            <a:ext cx="36260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+mn-lt"/>
                <a:cs typeface="+mn-lt"/>
              </a:rPr>
              <a:t>Prototype 1 and 2 VNA Measurements</a:t>
            </a:r>
            <a:endParaRPr lang="en-US" sz="16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A55EC-07EA-83E7-A702-25F96C981774}"/>
              </a:ext>
            </a:extLst>
          </p:cNvPr>
          <p:cNvSpPr txBox="1"/>
          <p:nvPr/>
        </p:nvSpPr>
        <p:spPr>
          <a:xfrm>
            <a:off x="5279819" y="1525514"/>
            <a:ext cx="6352587" cy="4521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Positives: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Has the shape of a high-pass filter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Suppressed reflection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Filter cutoff closer to design specification than nearest comparable commercially available product. 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Needs Improvement: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 panose="020F0502020204030204"/>
              </a:rPr>
              <a:t>Does not meet design specifications.</a:t>
            </a:r>
            <a:endParaRPr lang="en-US">
              <a:ea typeface="Calibri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DIY assembly greatly affected the results at higher frequencies.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Could have been improved if EM simulation was completed before fabrication.</a:t>
            </a:r>
          </a:p>
          <a:p>
            <a:pPr marL="342900" indent="-34290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14AC9-F63B-BCD5-4064-0ED9F3FC56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58" t="4670" b="228"/>
          <a:stretch/>
        </p:blipFill>
        <p:spPr>
          <a:xfrm>
            <a:off x="548568" y="794147"/>
            <a:ext cx="3989423" cy="25239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A264912-83D0-D6AD-83A6-3992FE767C0C}"/>
              </a:ext>
            </a:extLst>
          </p:cNvPr>
          <p:cNvGrpSpPr/>
          <p:nvPr/>
        </p:nvGrpSpPr>
        <p:grpSpPr>
          <a:xfrm>
            <a:off x="304583" y="3608310"/>
            <a:ext cx="4281320" cy="2835352"/>
            <a:chOff x="6307438" y="1280638"/>
            <a:chExt cx="5702010" cy="37104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C6A563-ED9D-7527-1C9C-F8EF6930C554}"/>
                </a:ext>
              </a:extLst>
            </p:cNvPr>
            <p:cNvSpPr txBox="1"/>
            <p:nvPr/>
          </p:nvSpPr>
          <p:spPr>
            <a:xfrm rot="16200000">
              <a:off x="6159501" y="2654852"/>
              <a:ext cx="705781" cy="4099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400">
                  <a:latin typeface="Arial"/>
                  <a:ea typeface="MS PGothic"/>
                  <a:cs typeface="Arial"/>
                </a:rPr>
                <a:t>dB</a:t>
              </a:r>
              <a:endParaRPr lang="en-US" sz="140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4E7077-8DB7-9520-8853-9710D3C29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5124" y="1280638"/>
              <a:ext cx="5294324" cy="371046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4C8243-38A5-EE60-C6D8-6EA4C7EE54B9}"/>
              </a:ext>
            </a:extLst>
          </p:cNvPr>
          <p:cNvSpPr txBox="1"/>
          <p:nvPr/>
        </p:nvSpPr>
        <p:spPr>
          <a:xfrm>
            <a:off x="494413" y="6441482"/>
            <a:ext cx="426304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+mn-lt"/>
                <a:cs typeface="+mn-lt"/>
              </a:rPr>
              <a:t>Prototype 1 vs Mini-Circuits KXHF-K23+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CE35B-33FB-4C20-A661-557C54E7753B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Measurements vs EM Simulation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B38AF-41C0-52C9-258B-6A13DACB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1" b="258"/>
          <a:stretch/>
        </p:blipFill>
        <p:spPr>
          <a:xfrm>
            <a:off x="335797" y="972673"/>
            <a:ext cx="7891434" cy="48999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33BA1-27BB-B695-5EF0-EC37932DBFFD}"/>
              </a:ext>
            </a:extLst>
          </p:cNvPr>
          <p:cNvSpPr txBox="1"/>
          <p:nvPr/>
        </p:nvSpPr>
        <p:spPr>
          <a:xfrm>
            <a:off x="245389" y="6031422"/>
            <a:ext cx="7322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VNA Measurements vs EM Simulation</a:t>
            </a:r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A55EC-07EA-83E7-A702-25F96C981774}"/>
              </a:ext>
            </a:extLst>
          </p:cNvPr>
          <p:cNvSpPr txBox="1"/>
          <p:nvPr/>
        </p:nvSpPr>
        <p:spPr>
          <a:xfrm>
            <a:off x="7570709" y="1364282"/>
            <a:ext cx="4481591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EM simulation accurately predicted cut-off frequency shift and increased reflection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8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C15FA-E245-455A-96F6-B1EAC4AAF396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Future Implementations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9751-91A3-4735-90F0-387386082AFB}"/>
              </a:ext>
            </a:extLst>
          </p:cNvPr>
          <p:cNvSpPr txBox="1"/>
          <p:nvPr/>
        </p:nvSpPr>
        <p:spPr>
          <a:xfrm>
            <a:off x="597772" y="722836"/>
            <a:ext cx="90841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Opportunities to improve: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Parasitic effects of low Q and self-resonant reactive components (i.e. inductors)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Too many reactive components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Goals: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S11 and S22 need to be brought down within spec.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Pass-band needs to be extended.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Decrease cost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Parameters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Fixed: Frequency specifications, passive elements, size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Variable: substrate material, component values, filter type (i.e. bandpass)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Proposition: Transform design from lumped to distributed elements.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Pros: Discrete inductors eliminated and significant cost reduction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Cons: Transformation is approximation, R&amp;D time investment, larger surface area</a:t>
            </a:r>
          </a:p>
          <a:p>
            <a:r>
              <a:rPr lang="en-US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A48AD4-AC97-4DE4-B32E-29BA3ABB6D33}"/>
              </a:ext>
            </a:extLst>
          </p:cNvPr>
          <p:cNvGrpSpPr/>
          <p:nvPr/>
        </p:nvGrpSpPr>
        <p:grpSpPr>
          <a:xfrm>
            <a:off x="2405015" y="4807955"/>
            <a:ext cx="6078071" cy="2050045"/>
            <a:chOff x="1863937" y="3844372"/>
            <a:chExt cx="6205654" cy="18195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3613FB-4912-4DCD-9B62-112D03235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3937" y="4034022"/>
              <a:ext cx="1514686" cy="13717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183CEC-5683-44CA-9384-F35F081DA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3219" y="3844372"/>
              <a:ext cx="2486372" cy="1819529"/>
            </a:xfrm>
            <a:prstGeom prst="rect">
              <a:avLst/>
            </a:prstGeom>
          </p:spPr>
        </p:pic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355AEFA1-3F61-4A95-A96B-F3593A87E27F}"/>
                </a:ext>
              </a:extLst>
            </p:cNvPr>
            <p:cNvSpPr/>
            <p:nvPr/>
          </p:nvSpPr>
          <p:spPr>
            <a:xfrm>
              <a:off x="3480460" y="4526120"/>
              <a:ext cx="2000922" cy="54057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Transformation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937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5D0D2-B5E6-47CA-9345-BFD3E29060EE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Work Distribution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ECB8B8-0BED-4964-A23E-3E562DD67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012634"/>
              </p:ext>
            </p:extLst>
          </p:nvPr>
        </p:nvGraphicFramePr>
        <p:xfrm>
          <a:off x="2234623" y="1043709"/>
          <a:ext cx="7722754" cy="5268434"/>
        </p:xfrm>
        <a:graphic>
          <a:graphicData uri="http://schemas.openxmlformats.org/drawingml/2006/table">
            <a:tbl>
              <a:tblPr/>
              <a:tblGrid>
                <a:gridCol w="3376463">
                  <a:extLst>
                    <a:ext uri="{9D8B030D-6E8A-4147-A177-3AD203B41FA5}">
                      <a16:colId xmlns:a16="http://schemas.microsoft.com/office/drawing/2014/main" val="4239423034"/>
                    </a:ext>
                  </a:extLst>
                </a:gridCol>
                <a:gridCol w="4346291">
                  <a:extLst>
                    <a:ext uri="{9D8B030D-6E8A-4147-A177-3AD203B41FA5}">
                      <a16:colId xmlns:a16="http://schemas.microsoft.com/office/drawing/2014/main" val="226541020"/>
                    </a:ext>
                  </a:extLst>
                </a:gridCol>
              </a:tblGrid>
              <a:tr h="82874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1" i="0">
                          <a:effectLst/>
                          <a:latin typeface="Times New Roman" panose="02020603050405020304" pitchFamily="18" charset="0"/>
                        </a:rPr>
                        <a:t>Research  </a:t>
                      </a:r>
                      <a:endParaRPr lang="en-US" sz="5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0" i="0">
                          <a:effectLst/>
                          <a:latin typeface="Times New Roman" panose="02020603050405020304" pitchFamily="18" charset="0"/>
                        </a:rPr>
                        <a:t>All </a:t>
                      </a:r>
                      <a:endParaRPr lang="en-US" sz="5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57619"/>
                  </a:ext>
                </a:extLst>
              </a:tr>
              <a:tr h="8981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1" i="0">
                          <a:effectLst/>
                          <a:latin typeface="Times New Roman" panose="02020603050405020304" pitchFamily="18" charset="0"/>
                        </a:rPr>
                        <a:t>Designs </a:t>
                      </a:r>
                      <a:endParaRPr lang="en-US" sz="5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0" i="0">
                          <a:effectLst/>
                          <a:latin typeface="Times New Roman" panose="02020603050405020304" pitchFamily="18" charset="0"/>
                        </a:rPr>
                        <a:t>All, </a:t>
                      </a:r>
                    </a:p>
                    <a:p>
                      <a:pPr algn="ctr" rtl="0" fontAlgn="base"/>
                      <a:r>
                        <a:rPr lang="en-US" sz="2800" b="0" i="0">
                          <a:effectLst/>
                          <a:latin typeface="Times New Roman" panose="02020603050405020304" pitchFamily="18" charset="0"/>
                        </a:rPr>
                        <a:t>Robert (champion design) </a:t>
                      </a:r>
                      <a:endParaRPr lang="en-US" sz="5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59836"/>
                  </a:ext>
                </a:extLst>
              </a:tr>
              <a:tr h="8981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1" i="0">
                          <a:effectLst/>
                          <a:latin typeface="Times New Roman" panose="02020603050405020304" pitchFamily="18" charset="0"/>
                        </a:rPr>
                        <a:t>Simulations </a:t>
                      </a:r>
                      <a:endParaRPr lang="en-US" sz="5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0" i="0">
                          <a:effectLst/>
                          <a:latin typeface="Times New Roman" panose="02020603050405020304" pitchFamily="18" charset="0"/>
                        </a:rPr>
                        <a:t>Robert, </a:t>
                      </a:r>
                    </a:p>
                    <a:p>
                      <a:pPr algn="ctr" rtl="0" fontAlgn="base"/>
                      <a:r>
                        <a:rPr lang="en-US" sz="2800" b="0" i="0">
                          <a:effectLst/>
                          <a:latin typeface="Times New Roman" panose="02020603050405020304" pitchFamily="18" charset="0"/>
                        </a:rPr>
                        <a:t>Olasubomi </a:t>
                      </a:r>
                      <a:endParaRPr lang="en-US" sz="5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446227"/>
                  </a:ext>
                </a:extLst>
              </a:tr>
              <a:tr h="82874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1" i="0">
                          <a:effectLst/>
                          <a:latin typeface="Times New Roman" panose="02020603050405020304" pitchFamily="18" charset="0"/>
                        </a:rPr>
                        <a:t>CAD  </a:t>
                      </a:r>
                      <a:endParaRPr lang="en-US" sz="5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0" i="0">
                          <a:effectLst/>
                          <a:latin typeface="Times New Roman" panose="02020603050405020304" pitchFamily="18" charset="0"/>
                        </a:rPr>
                        <a:t>Eli </a:t>
                      </a:r>
                      <a:endParaRPr lang="en-US" sz="5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265205"/>
                  </a:ext>
                </a:extLst>
              </a:tr>
              <a:tr h="120302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1" i="0">
                          <a:effectLst/>
                          <a:latin typeface="Times New Roman" panose="02020603050405020304" pitchFamily="18" charset="0"/>
                        </a:rPr>
                        <a:t>PCB assembly </a:t>
                      </a:r>
                      <a:endParaRPr lang="en-US" sz="5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0" i="0">
                          <a:effectLst/>
                          <a:latin typeface="Times New Roman" panose="02020603050405020304" pitchFamily="18" charset="0"/>
                        </a:rPr>
                        <a:t>Robert, </a:t>
                      </a:r>
                    </a:p>
                    <a:p>
                      <a:pPr algn="ctr" rtl="0" fontAlgn="base"/>
                      <a:r>
                        <a:rPr lang="en-US" sz="2800" b="0" i="0">
                          <a:effectLst/>
                          <a:latin typeface="Times New Roman" panose="02020603050405020304" pitchFamily="18" charset="0"/>
                        </a:rPr>
                        <a:t>Eli </a:t>
                      </a:r>
                      <a:endParaRPr lang="en-US" sz="5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580105"/>
                  </a:ext>
                </a:extLst>
              </a:tr>
              <a:tr h="4925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1" i="0">
                          <a:effectLst/>
                          <a:latin typeface="Times New Roman" panose="02020603050405020304" pitchFamily="18" charset="0"/>
                        </a:rPr>
                        <a:t>Testing </a:t>
                      </a:r>
                      <a:endParaRPr lang="en-US" sz="5400" b="1" i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800" b="0" i="0">
                          <a:effectLst/>
                          <a:latin typeface="Times New Roman" panose="02020603050405020304" pitchFamily="18" charset="0"/>
                        </a:rPr>
                        <a:t>All </a:t>
                      </a:r>
                      <a:endParaRPr lang="en-US" sz="54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661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21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B2C16-9D34-4218-834E-AE1E2E134A7A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Acknowledgments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98A38-0530-4873-8A94-B322CD793030}"/>
              </a:ext>
            </a:extLst>
          </p:cNvPr>
          <p:cNvSpPr txBox="1"/>
          <p:nvPr/>
        </p:nvSpPr>
        <p:spPr>
          <a:xfrm>
            <a:off x="1657349" y="1828323"/>
            <a:ext cx="85832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Dr. Hung Luyen</a:t>
            </a:r>
          </a:p>
          <a:p>
            <a:pPr algn="ctr"/>
            <a:endParaRPr lang="en-US" sz="24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Son Vu </a:t>
            </a:r>
          </a:p>
          <a:p>
            <a:pPr algn="ctr"/>
            <a:endParaRPr lang="en-US" sz="24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Dr. Shengli Fu</a:t>
            </a:r>
          </a:p>
          <a:p>
            <a:pPr algn="ctr"/>
            <a:endParaRPr lang="en-US" sz="24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UNT Department of Electrical Engineering Administrative Staff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38346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D0250-DBE3-4020-9DC9-E0AADD3DD66A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F7F06-CCED-A48F-B0CF-4F04C3F0B750}"/>
              </a:ext>
            </a:extLst>
          </p:cNvPr>
          <p:cNvSpPr txBox="1"/>
          <p:nvPr/>
        </p:nvSpPr>
        <p:spPr>
          <a:xfrm>
            <a:off x="560716" y="1079625"/>
            <a:ext cx="111455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/>
              <a:t>“Skyworks Introduces High Gain LNA for Small Cell, Cellular 5G NR, &amp; Base Station Applications,” Everythingrf.com, Mar. 18, 2021. https://www.everythingrf.com/news/details/11955-skyworks-introduces-high-gain-lna-for-small-cell-cellular-5g-nr-base-station-applications (accessed Nov. 01, 2024).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err="1"/>
              <a:t>Ampleon</a:t>
            </a:r>
            <a:r>
              <a:rPr lang="en-US" sz="1200"/>
              <a:t>. Broadband power LDMOS transistor. Product Data Sheet. Sept 2015.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SDC9 - Reflectionless High-pass Filter Design for Load-Pull Measurement Setups. IEEE IMS TC-3 Microwave Measurements Committee, TC5-Filters Committee, 2024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“Measurement &amp; Modeling Device Characterization Solutions Non-50ohm Measurements.” Available: 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https://maurymw.com/wp-content/uploads/2023/11/5A-062.pdf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/>
              <a:t>“MT1000 and MT2000 - Mixed-Signal Active Load Pull System (1.0 MHz to 67.0 GHz) And MT2001 System Software.” Accessed: Nov. 01, 2024. [Online]. Available: </a:t>
            </a:r>
            <a:r>
              <a:rPr lang="en-US" sz="1200">
                <a:hlinkClick r:id="rId3"/>
              </a:rPr>
              <a:t>https://maurymw.com/wp-content/uploads/2023/11/4T-097.pdf</a:t>
            </a:r>
            <a:endParaRPr lang="en-US" sz="1200"/>
          </a:p>
          <a:p>
            <a:pPr marL="342900" indent="-342900">
              <a:buFont typeface="+mj-lt"/>
              <a:buAutoNum type="arabicPeriod"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“Load-Pull Analysis for Optimizing PA Performance Featuring Cadence AWR Software.” Accessed: Oct. 30, 2024. [Online]. Available: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linkClick r:id="rId4"/>
              </a:rPr>
              <a:t>https://community.cadence.com/cfs-file/__key/communityserver-blogs-components-weblogfiles/00-00-00-01-21/8156.Load_2D00_pull_5F00_analysis_5F00_optimizing_5F00_PA_2D00_performance_5F00_wp.pdf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err="1"/>
              <a:t>Werlatone</a:t>
            </a:r>
            <a:r>
              <a:rPr lang="en-US" sz="1200"/>
              <a:t>, “Be a Team Player: Use Absorptive (Reflectionless) Filters,” Microwave Product Digest, Jun. 21, 2021. https://www.mpdigest.com/2021/06/21/be-a-team-player-use-absorptive-reflectionless-filters/ (accessed Nov. 12, 2024).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SDC9 - Reflectionless High-pass Filter Design for Load-Pull Measurement Setups. IEEE IMS TC-3 Microwave Measurements Committee, TC5-Filters Committee, 2024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0" i="0">
                <a:solidFill>
                  <a:srgbClr val="000000"/>
                </a:solidFill>
                <a:effectLst/>
                <a:latin typeface="WordVisi_MSFontService"/>
              </a:rPr>
              <a:t>M. A. Morgan. Reflectionless Filters. Norwood, MA: Artech House, 2017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/>
              <a:t>CONSMA003. 031-G TE, “TE Connectivity CONSMA003.031-G,” Mouser Electronics, 2024. Available: https://www.mouser.com/ProductDetail/TE-Connectivity-Linx-Technologies/CONSMA003.031-G?qs=vLWxofP3U2x2%252BzzRme2ncQ%3D%3D.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/>
              <a:t>Vishay Material Category Policy‌. June 15, 2016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“Related material of environment | Ceramic Capacitor | Murata Manufacturing Co., Ltd.,” </a:t>
            </a:r>
            <a:r>
              <a:rPr lang="en-US" sz="12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Murata Manufacturing Co., Ltd.</a:t>
            </a: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2024. Available: </a:t>
            </a: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5"/>
              </a:rPr>
              <a:t>https://www.murata.com/en-us/products/capacitor/ceramiccapacitor/documents/certificate</a:t>
            </a: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“US8392495B2 - Reflectionless filters - Google Patents,” </a:t>
            </a:r>
            <a:r>
              <a:rPr lang="en-US" sz="12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Google.com</a:t>
            </a: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Jun. 02, 2009. Available: https://patents.google.com/patent/US8392495B2/en. ‌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What Is Wi-Fi 7? (2023). Intel. https://www.intel.com/content/www/us/en/products/docs/wireless/wi-fi-7.html</a:t>
            </a:r>
          </a:p>
        </p:txBody>
      </p:sp>
    </p:spTree>
    <p:extLst>
      <p:ext uri="{BB962C8B-B14F-4D97-AF65-F5344CB8AC3E}">
        <p14:creationId xmlns:p14="http://schemas.microsoft.com/office/powerpoint/2010/main" val="400311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9AB58C-3CEF-E4FB-F33B-626426016BB7}"/>
              </a:ext>
            </a:extLst>
          </p:cNvPr>
          <p:cNvSpPr txBox="1"/>
          <p:nvPr/>
        </p:nvSpPr>
        <p:spPr>
          <a:xfrm>
            <a:off x="267179" y="873674"/>
            <a:ext cx="95510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a typeface="Times New Roman" panose="02020603050405020304" pitchFamily="18" charset="0"/>
                <a:cs typeface="Times New Roman" panose="02020603050405020304" pitchFamily="18" charset="0"/>
              </a:rPr>
              <a:t>RF device manufacturers demand high accuracy in characterizations of their investments (i.e. devices under test, DUT) for modelling and performance.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5437E-14D3-FA29-37FF-E6253044292F}"/>
              </a:ext>
            </a:extLst>
          </p:cNvPr>
          <p:cNvSpPr txBox="1"/>
          <p:nvPr/>
        </p:nvSpPr>
        <p:spPr>
          <a:xfrm>
            <a:off x="3659359" y="54236"/>
            <a:ext cx="6094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Problem Identification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26E03-19D1-4582-BD05-0787C221294A}"/>
              </a:ext>
            </a:extLst>
          </p:cNvPr>
          <p:cNvSpPr txBox="1"/>
          <p:nvPr/>
        </p:nvSpPr>
        <p:spPr>
          <a:xfrm>
            <a:off x="267178" y="2308697"/>
            <a:ext cx="11472239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Problem:</a:t>
            </a:r>
            <a:r>
              <a:rPr lang="en-US" sz="2400">
                <a:cs typeface="Times New Roman" panose="02020603050405020304" pitchFamily="18" charset="0"/>
              </a:rPr>
              <a:t> DUT characterization is threatened by </a:t>
            </a:r>
            <a:r>
              <a:rPr lang="en-US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band-limited components which cause unwanted oscillations during active load-pull measurement setups.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56DEB-179C-4B54-A49C-6B486C89327C}"/>
              </a:ext>
            </a:extLst>
          </p:cNvPr>
          <p:cNvSpPr txBox="1"/>
          <p:nvPr/>
        </p:nvSpPr>
        <p:spPr>
          <a:xfrm>
            <a:off x="267178" y="1704671"/>
            <a:ext cx="6687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Load-pull test setups provide DUT characterization. 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F257FF-7F3D-4F23-A36E-DDE5AB486187}"/>
              </a:ext>
            </a:extLst>
          </p:cNvPr>
          <p:cNvGrpSpPr/>
          <p:nvPr/>
        </p:nvGrpSpPr>
        <p:grpSpPr>
          <a:xfrm>
            <a:off x="9614279" y="3346106"/>
            <a:ext cx="2557107" cy="2315008"/>
            <a:chOff x="8958533" y="1655744"/>
            <a:chExt cx="3216527" cy="3332580"/>
          </a:xfrm>
        </p:grpSpPr>
        <p:pic>
          <p:nvPicPr>
            <p:cNvPr id="9" name="Picture 2" descr="SOT1121B">
              <a:extLst>
                <a:ext uri="{FF2B5EF4-FFF2-40B4-BE49-F238E27FC236}">
                  <a16:creationId xmlns:a16="http://schemas.microsoft.com/office/drawing/2014/main" id="{58C0207D-6DB0-45A8-AA6E-0D797B0A8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7352" y="1655744"/>
              <a:ext cx="2269586" cy="226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9CF222-AFC6-4CEA-8F06-C8A99B66D5AA}"/>
                </a:ext>
              </a:extLst>
            </p:cNvPr>
            <p:cNvSpPr txBox="1"/>
            <p:nvPr/>
          </p:nvSpPr>
          <p:spPr>
            <a:xfrm>
              <a:off x="8958533" y="3659140"/>
              <a:ext cx="3216527" cy="132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Figure 3: RF Power transistor for industrial applications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B524BF-087F-424F-BD8B-8E9D11719D88}"/>
              </a:ext>
            </a:extLst>
          </p:cNvPr>
          <p:cNvGrpSpPr/>
          <p:nvPr/>
        </p:nvGrpSpPr>
        <p:grpSpPr>
          <a:xfrm>
            <a:off x="6990655" y="3469572"/>
            <a:ext cx="2339812" cy="2191542"/>
            <a:chOff x="4870945" y="1817854"/>
            <a:chExt cx="3231523" cy="328152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CA607B-3A99-45BB-92A1-3D70D4ADC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0945" y="1817854"/>
              <a:ext cx="2811275" cy="21758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56E8E6-4435-41EF-A3FB-DC13F0B1C8D5}"/>
                </a:ext>
              </a:extLst>
            </p:cNvPr>
            <p:cNvSpPr txBox="1"/>
            <p:nvPr/>
          </p:nvSpPr>
          <p:spPr>
            <a:xfrm>
              <a:off x="4870945" y="4131591"/>
              <a:ext cx="3231523" cy="967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Figure 2: LNA for LTE and 5G applications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86AAB29-78DB-41FF-A6BF-C52BA7986909}"/>
              </a:ext>
            </a:extLst>
          </p:cNvPr>
          <p:cNvSpPr txBox="1"/>
          <p:nvPr/>
        </p:nvSpPr>
        <p:spPr>
          <a:xfrm>
            <a:off x="4363365" y="6101128"/>
            <a:ext cx="36657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err="1"/>
              <a:t>Ampleon</a:t>
            </a:r>
            <a:r>
              <a:rPr lang="en-US" sz="1200"/>
              <a:t>. Broadband power LDMOS transistor. Product Data Sheet. Sept 2015.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921A9-9B39-416C-AAB8-C6732A89D6AF}"/>
              </a:ext>
            </a:extLst>
          </p:cNvPr>
          <p:cNvSpPr txBox="1"/>
          <p:nvPr/>
        </p:nvSpPr>
        <p:spPr>
          <a:xfrm>
            <a:off x="179915" y="5824130"/>
            <a:ext cx="4128133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/>
              <a:t>“Skyworks Introduces High Gain LNA for Small Cell, Cellular 5G NR, &amp; Base Station Applications,” Everythingrf.com, Mar. 18, 2021. https://www.everythingrf.com/news/details/11955-skyworks-introduces-high-gain-lna-for-small-cell-cellular-5g-nr-base-station-applications (accessed Nov. 01, 2024).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86F05C-1373-45FD-9084-711E08FA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5" y="3178891"/>
            <a:ext cx="6342234" cy="221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57E344-6997-4E3D-BAAE-A64E9863BDA1}"/>
              </a:ext>
            </a:extLst>
          </p:cNvPr>
          <p:cNvSpPr txBox="1"/>
          <p:nvPr/>
        </p:nvSpPr>
        <p:spPr>
          <a:xfrm>
            <a:off x="941419" y="5367449"/>
            <a:ext cx="491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Figure 1: Front end of active load-pull test setup</a:t>
            </a:r>
          </a:p>
        </p:txBody>
      </p:sp>
    </p:spTree>
    <p:extLst>
      <p:ext uri="{BB962C8B-B14F-4D97-AF65-F5344CB8AC3E}">
        <p14:creationId xmlns:p14="http://schemas.microsoft.com/office/powerpoint/2010/main" val="152662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D54EB-F65B-4513-AFA2-195A1F705B9D}"/>
              </a:ext>
            </a:extLst>
          </p:cNvPr>
          <p:cNvSpPr txBox="1"/>
          <p:nvPr/>
        </p:nvSpPr>
        <p:spPr>
          <a:xfrm>
            <a:off x="810319" y="825698"/>
            <a:ext cx="9134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Load-pull measurements characterize </a:t>
            </a:r>
            <a:r>
              <a:rPr lang="en-US" sz="1800">
                <a:ea typeface="Times New Roman" panose="02020603050405020304" pitchFamily="18" charset="0"/>
                <a:cs typeface="Times New Roman" panose="02020603050405020304" pitchFamily="18" charset="0"/>
              </a:rPr>
              <a:t>by observing a DUTs reaction to impedance tunings</a:t>
            </a:r>
            <a:r>
              <a:rPr lang="en-US" sz="18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effectLst/>
                <a:ea typeface="Times New Roman" panose="02020603050405020304" pitchFamily="18" charset="0"/>
              </a:rPr>
              <a:t>Impedance is tuned by the varying the phase and magnitude of source signals injected to both ports of a DUT.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D5064-F44E-49D8-9039-0CAE8EBF9B16}"/>
              </a:ext>
            </a:extLst>
          </p:cNvPr>
          <p:cNvSpPr txBox="1"/>
          <p:nvPr/>
        </p:nvSpPr>
        <p:spPr>
          <a:xfrm>
            <a:off x="2729359" y="60236"/>
            <a:ext cx="6735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Active Load-Pull Test Setups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9E34D3-38EC-4406-BAFD-0FA1050EAF83}"/>
              </a:ext>
            </a:extLst>
          </p:cNvPr>
          <p:cNvGrpSpPr/>
          <p:nvPr/>
        </p:nvGrpSpPr>
        <p:grpSpPr>
          <a:xfrm>
            <a:off x="5135078" y="2118360"/>
            <a:ext cx="5783990" cy="3022522"/>
            <a:chOff x="217131" y="3904946"/>
            <a:chExt cx="4756574" cy="2547473"/>
          </a:xfrm>
          <a:solidFill>
            <a:schemeClr val="bg1"/>
          </a:solidFill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AE0BB2-B29D-4421-9E5C-57AA976FA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31" y="3904946"/>
              <a:ext cx="4756574" cy="2236189"/>
            </a:xfrm>
            <a:prstGeom prst="rect">
              <a:avLst/>
            </a:prstGeom>
            <a:grp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9CA531-95A4-4D30-82B7-9C4AD2DF9B62}"/>
                </a:ext>
              </a:extLst>
            </p:cNvPr>
            <p:cNvSpPr txBox="1"/>
            <p:nvPr/>
          </p:nvSpPr>
          <p:spPr>
            <a:xfrm>
              <a:off x="403464" y="6141135"/>
              <a:ext cx="4544291" cy="311284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dirty="0"/>
                <a:t>Figure 2: Rhode &amp; Schwarz active load-pull setup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1DC778-8A07-4CD8-9B49-357C42C7033A}"/>
              </a:ext>
            </a:extLst>
          </p:cNvPr>
          <p:cNvGrpSpPr/>
          <p:nvPr/>
        </p:nvGrpSpPr>
        <p:grpSpPr>
          <a:xfrm>
            <a:off x="1546348" y="2539153"/>
            <a:ext cx="2901950" cy="3366660"/>
            <a:chOff x="5561895" y="3408491"/>
            <a:chExt cx="2981741" cy="3745321"/>
          </a:xfrm>
          <a:solidFill>
            <a:schemeClr val="bg1"/>
          </a:solidFill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CF8458-1178-493B-8002-26F4F7A06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1895" y="3408491"/>
              <a:ext cx="2981741" cy="270071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36995D-14F6-430B-8FA2-22BFB7F6834E}"/>
                </a:ext>
              </a:extLst>
            </p:cNvPr>
            <p:cNvSpPr txBox="1"/>
            <p:nvPr/>
          </p:nvSpPr>
          <p:spPr>
            <a:xfrm>
              <a:off x="5719582" y="6126632"/>
              <a:ext cx="2676273" cy="10271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/>
                <a:t>Figure 1: Maury Microwave active load-pull setup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BA83D16-8EC4-4615-AC20-F1B03CB45A40}"/>
              </a:ext>
            </a:extLst>
          </p:cNvPr>
          <p:cNvSpPr txBox="1"/>
          <p:nvPr/>
        </p:nvSpPr>
        <p:spPr>
          <a:xfrm>
            <a:off x="2364510" y="6342099"/>
            <a:ext cx="72288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SDC9 - Reflectionless High-pass Filter Design for Load-Pull Measurement Setups. IEEE IMS TC-3 Microwave Measurements Committee, TC5-Filters Committee, 2024 </a:t>
            </a:r>
          </a:p>
          <a:p>
            <a:endParaRPr lang="en-US" sz="8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“Measurement &amp; Modeling Device Characterization Solutions Non-50ohm Measurements.” Available: https://maurymw.com/wp-content/uploads/2023/11/5A-062.pdf</a:t>
            </a:r>
          </a:p>
        </p:txBody>
      </p:sp>
    </p:spTree>
    <p:extLst>
      <p:ext uri="{BB962C8B-B14F-4D97-AF65-F5344CB8AC3E}">
        <p14:creationId xmlns:p14="http://schemas.microsoft.com/office/powerpoint/2010/main" val="155219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98DF2B-AF5B-8EC1-2D41-99823B1BDE30}"/>
              </a:ext>
            </a:extLst>
          </p:cNvPr>
          <p:cNvSpPr txBox="1"/>
          <p:nvPr/>
        </p:nvSpPr>
        <p:spPr>
          <a:xfrm>
            <a:off x="1933171" y="296497"/>
            <a:ext cx="90101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Introduction</a:t>
            </a:r>
            <a:r>
              <a:rPr lang="en-US" sz="4400"/>
              <a:t> to Reflectionless Filters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D2CCF-1A9D-48CB-BAAF-0D8D35963F4D}"/>
              </a:ext>
            </a:extLst>
          </p:cNvPr>
          <p:cNvSpPr txBox="1"/>
          <p:nvPr/>
        </p:nvSpPr>
        <p:spPr>
          <a:xfrm>
            <a:off x="705428" y="1215690"/>
            <a:ext cx="9938328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practical filter that can absorb reflected signals within the load-pull setup’s signal chain.</a:t>
            </a:r>
            <a:endParaRPr lang="en-US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792CD-E267-4340-8B1E-72740C8D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6" y="1843010"/>
            <a:ext cx="3754841" cy="251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CA117-4788-429F-885D-0000099B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6" y="4241903"/>
            <a:ext cx="3806245" cy="2545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D6F80-20D0-4982-81BC-ED2E98D03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589" y="2085728"/>
            <a:ext cx="3640764" cy="2015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912202-7EEB-4384-81E5-AA7CB948F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111" y="4366220"/>
            <a:ext cx="3542242" cy="195380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A528F9-379F-434E-A5C8-B2918C34AF92}"/>
              </a:ext>
            </a:extLst>
          </p:cNvPr>
          <p:cNvSpPr/>
          <p:nvPr/>
        </p:nvSpPr>
        <p:spPr>
          <a:xfrm>
            <a:off x="3823983" y="3072314"/>
            <a:ext cx="738909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29584D-BD98-4F5F-BBC2-FEAF7DAEA6E8}"/>
              </a:ext>
            </a:extLst>
          </p:cNvPr>
          <p:cNvSpPr/>
          <p:nvPr/>
        </p:nvSpPr>
        <p:spPr>
          <a:xfrm>
            <a:off x="3823983" y="5401827"/>
            <a:ext cx="738909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E2A79B-8899-4385-8A48-45D553E0D05D}"/>
              </a:ext>
            </a:extLst>
          </p:cNvPr>
          <p:cNvSpPr txBox="1"/>
          <p:nvPr/>
        </p:nvSpPr>
        <p:spPr>
          <a:xfrm>
            <a:off x="8075812" y="6150114"/>
            <a:ext cx="411618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err="1"/>
              <a:t>Werlatone</a:t>
            </a:r>
            <a:r>
              <a:rPr lang="en-US" sz="1000"/>
              <a:t>, “Be a Team Player: Use Absorptive (Reflectionless) Filters,” Microwave Product Digest, Jun. 21, 2021. https://www.mpdigest.com/2021/06/21/be-a-team-player-use-absorptive-reflectionless-filters/ (accessed Nov. 12, 2024).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5EE688-A0F9-453B-BBE2-80A7E8C41A79}"/>
              </a:ext>
            </a:extLst>
          </p:cNvPr>
          <p:cNvSpPr txBox="1"/>
          <p:nvPr/>
        </p:nvSpPr>
        <p:spPr>
          <a:xfrm>
            <a:off x="8369300" y="3072314"/>
            <a:ext cx="3448049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/>
              <a:t>Reflections in stopband = distorted modulation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535714-9585-45F6-B4A4-00A05EADE470}"/>
              </a:ext>
            </a:extLst>
          </p:cNvPr>
          <p:cNvSpPr txBox="1"/>
          <p:nvPr/>
        </p:nvSpPr>
        <p:spPr>
          <a:xfrm>
            <a:off x="8369300" y="4611214"/>
            <a:ext cx="3448049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/>
              <a:t>Absorbed reflections in stopband = cleaner modulation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65826EA5-2A2C-14E9-6AC1-0F82A19986AD}"/>
              </a:ext>
            </a:extLst>
          </p:cNvPr>
          <p:cNvSpPr/>
          <p:nvPr/>
        </p:nvSpPr>
        <p:spPr>
          <a:xfrm>
            <a:off x="3823983" y="1610319"/>
            <a:ext cx="2826765" cy="382852"/>
          </a:xfrm>
          <a:prstGeom prst="borderCallout2">
            <a:avLst>
              <a:gd name="adj1" fmla="val 54439"/>
              <a:gd name="adj2" fmla="val 591"/>
              <a:gd name="adj3" fmla="val 79146"/>
              <a:gd name="adj4" fmla="val -11090"/>
              <a:gd name="adj5" fmla="val 120736"/>
              <a:gd name="adj6" fmla="val -22871"/>
            </a:avLst>
          </a:prstGeom>
          <a:solidFill>
            <a:schemeClr val="bg1"/>
          </a:solidFill>
          <a:ln w="22225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Reflection in stopband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DC4777CF-F4C9-A6AC-3EBF-BC955D759F1A}"/>
              </a:ext>
            </a:extLst>
          </p:cNvPr>
          <p:cNvSpPr/>
          <p:nvPr/>
        </p:nvSpPr>
        <p:spPr>
          <a:xfrm>
            <a:off x="3866547" y="6206895"/>
            <a:ext cx="2229453" cy="382852"/>
          </a:xfrm>
          <a:prstGeom prst="borderCallout2">
            <a:avLst>
              <a:gd name="adj1" fmla="val 54439"/>
              <a:gd name="adj2" fmla="val 503"/>
              <a:gd name="adj3" fmla="val -52627"/>
              <a:gd name="adj4" fmla="val -8383"/>
              <a:gd name="adj5" fmla="val -233404"/>
              <a:gd name="adj6" fmla="val -37758"/>
            </a:avLst>
          </a:prstGeom>
          <a:solidFill>
            <a:schemeClr val="bg1"/>
          </a:solidFill>
          <a:ln w="22225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Absorbed reflection</a:t>
            </a:r>
          </a:p>
        </p:txBody>
      </p:sp>
    </p:spTree>
    <p:extLst>
      <p:ext uri="{BB962C8B-B14F-4D97-AF65-F5344CB8AC3E}">
        <p14:creationId xmlns:p14="http://schemas.microsoft.com/office/powerpoint/2010/main" val="191465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6F3041-3152-A1B8-409A-F229666E354C}"/>
              </a:ext>
            </a:extLst>
          </p:cNvPr>
          <p:cNvGrpSpPr/>
          <p:nvPr/>
        </p:nvGrpSpPr>
        <p:grpSpPr>
          <a:xfrm>
            <a:off x="734834" y="843763"/>
            <a:ext cx="6527553" cy="5444742"/>
            <a:chOff x="734834" y="843763"/>
            <a:chExt cx="6527553" cy="5444742"/>
          </a:xfrm>
        </p:grpSpPr>
        <p:pic>
          <p:nvPicPr>
            <p:cNvPr id="8" name="Picture 7" descr="A graph of a graph showing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2C8BB79C-93C9-2E48-9BCC-70D5D021C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34" y="843763"/>
              <a:ext cx="6527553" cy="5444742"/>
            </a:xfrm>
            <a:prstGeom prst="rect">
              <a:avLst/>
            </a:prstGeom>
          </p:spPr>
        </p:pic>
        <p:pic>
          <p:nvPicPr>
            <p:cNvPr id="1026" name="Picture 2" descr="Reflectionless High Pass Filter, 2010 - 10100 MHz">
              <a:extLst>
                <a:ext uri="{FF2B5EF4-FFF2-40B4-BE49-F238E27FC236}">
                  <a16:creationId xmlns:a16="http://schemas.microsoft.com/office/drawing/2014/main" id="{9D2B25BB-9FA7-55D6-B983-1F9F9BEDA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1305" y="4284709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F and Microwave Components and Systems DC to 86 GHz">
              <a:extLst>
                <a:ext uri="{FF2B5EF4-FFF2-40B4-BE49-F238E27FC236}">
                  <a16:creationId xmlns:a16="http://schemas.microsoft.com/office/drawing/2014/main" id="{042A6F25-EC20-720A-E401-C67F98C22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305" y="3834071"/>
              <a:ext cx="3310812" cy="45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B5578C-2071-24DC-739C-33871073187F}"/>
              </a:ext>
            </a:extLst>
          </p:cNvPr>
          <p:cNvSpPr txBox="1"/>
          <p:nvPr/>
        </p:nvSpPr>
        <p:spPr>
          <a:xfrm>
            <a:off x="636576" y="13543"/>
            <a:ext cx="113386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Commercial Availability of</a:t>
            </a:r>
            <a:r>
              <a:rPr lang="en-US" sz="4400"/>
              <a:t> Reflectionless Filters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61704C-1A79-03A2-6870-4999A03AA3D0}"/>
              </a:ext>
            </a:extLst>
          </p:cNvPr>
          <p:cNvGrpSpPr/>
          <p:nvPr/>
        </p:nvGrpSpPr>
        <p:grpSpPr>
          <a:xfrm>
            <a:off x="4860759" y="2210486"/>
            <a:ext cx="5196879" cy="521065"/>
            <a:chOff x="2047735" y="5204487"/>
            <a:chExt cx="4884732" cy="2846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B6A00D-F534-CDFE-13A5-F5E058F44E45}"/>
                </a:ext>
              </a:extLst>
            </p:cNvPr>
            <p:cNvSpPr txBox="1"/>
            <p:nvPr/>
          </p:nvSpPr>
          <p:spPr>
            <a:xfrm>
              <a:off x="4764405" y="5204487"/>
              <a:ext cx="2168062" cy="204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Return loss too high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003728-FC9B-B5D2-9AF4-B2E255B482CA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2047735" y="5306624"/>
              <a:ext cx="2716670" cy="1824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13E34D-1941-A5A2-3E71-49F1F87D38A3}"/>
              </a:ext>
            </a:extLst>
          </p:cNvPr>
          <p:cNvGrpSpPr/>
          <p:nvPr/>
        </p:nvGrpSpPr>
        <p:grpSpPr>
          <a:xfrm>
            <a:off x="3950794" y="1841154"/>
            <a:ext cx="6623185" cy="369332"/>
            <a:chOff x="3488561" y="552227"/>
            <a:chExt cx="7611718" cy="2586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4D287D-77A3-B37D-FBB8-F74B4C983158}"/>
                </a:ext>
              </a:extLst>
            </p:cNvPr>
            <p:cNvSpPr txBox="1"/>
            <p:nvPr/>
          </p:nvSpPr>
          <p:spPr>
            <a:xfrm>
              <a:off x="7779494" y="552227"/>
              <a:ext cx="3320785" cy="25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Roll-off not steep enough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A758E7-50C1-AD02-DAB8-1F0D5342F8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88561" y="690657"/>
              <a:ext cx="4290933" cy="1169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1CB9924-6749-B540-1974-6DC882BB7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728" y="3181570"/>
            <a:ext cx="3477110" cy="21243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CF744D-3E18-7033-ED19-EE6953E4E31E}"/>
              </a:ext>
            </a:extLst>
          </p:cNvPr>
          <p:cNvSpPr txBox="1"/>
          <p:nvPr/>
        </p:nvSpPr>
        <p:spPr>
          <a:xfrm>
            <a:off x="7688677" y="5634588"/>
            <a:ext cx="2249027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Reflectionless High Pass Filter, 2010 - 10100 MHz | ZXHF-K23+ | Mini-Circuits</a:t>
            </a:r>
            <a:r>
              <a:rPr lang="en-US" sz="105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(2017). Minicircuits.com. https://www.minicircuits.com/WebStore/dashboard.html?model=ZXHF-K23%2B</a:t>
            </a:r>
          </a:p>
          <a:p>
            <a:pPr algn="l"/>
            <a:r>
              <a:rPr lang="en-US" sz="105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</p:txBody>
      </p:sp>
    </p:spTree>
    <p:extLst>
      <p:ext uri="{BB962C8B-B14F-4D97-AF65-F5344CB8AC3E}">
        <p14:creationId xmlns:p14="http://schemas.microsoft.com/office/powerpoint/2010/main" val="336985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A25A4-4282-4FC5-9AB4-0ABDA1D1DD62}"/>
              </a:ext>
            </a:extLst>
          </p:cNvPr>
          <p:cNvSpPr txBox="1"/>
          <p:nvPr/>
        </p:nvSpPr>
        <p:spPr>
          <a:xfrm>
            <a:off x="560717" y="112242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/>
              <a:t>Specifications &amp; 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7DFFE-D4FF-4832-8949-74AE5035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9" y="1284161"/>
            <a:ext cx="6241592" cy="4289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3260B-96A1-4CA2-B710-B1808029BA92}"/>
              </a:ext>
            </a:extLst>
          </p:cNvPr>
          <p:cNvSpPr txBox="1"/>
          <p:nvPr/>
        </p:nvSpPr>
        <p:spPr>
          <a:xfrm>
            <a:off x="7010400" y="1284161"/>
            <a:ext cx="41021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Any substrate materials and passive components (ceramic, multi-layer, etc.)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Connectors should be Female type and suitable for 3.5 mm Male cable connections (such as 2.92 mm, 3.5 mm, or SMA)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Total area of the designs &lt;=  300 cm</a:t>
            </a:r>
            <a:r>
              <a:rPr lang="en-US" baseline="30000"/>
              <a:t>2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No active components, such as transistors or ICs are allowed. There should not be any biasing requirement or battery (or supercapacitor) connected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High-pass topology required to suppress low-</a:t>
            </a:r>
            <a:r>
              <a:rPr lang="en-US" err="1"/>
              <a:t>freq</a:t>
            </a:r>
            <a:r>
              <a:rPr lang="en-US"/>
              <a:t> reflections from circulators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4C32F-3E10-46EE-96F2-19BC39072F26}"/>
              </a:ext>
            </a:extLst>
          </p:cNvPr>
          <p:cNvSpPr txBox="1"/>
          <p:nvPr/>
        </p:nvSpPr>
        <p:spPr>
          <a:xfrm>
            <a:off x="914400" y="628034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SDC9 - Reflectionless High-pass Filter Design for Load-Pull Measurement Setups. IEEE IMS TC-3 Microwave Measurements Committee, TC5-Filters Committee, 2024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CBFA5-104A-4704-8E37-238DC31F79B8}"/>
              </a:ext>
            </a:extLst>
          </p:cNvPr>
          <p:cNvSpPr txBox="1"/>
          <p:nvPr/>
        </p:nvSpPr>
        <p:spPr>
          <a:xfrm>
            <a:off x="1233037" y="5553259"/>
            <a:ext cx="545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Figure 1: S-parameter specifications for high-pass filter</a:t>
            </a:r>
          </a:p>
        </p:txBody>
      </p:sp>
    </p:spTree>
    <p:extLst>
      <p:ext uri="{BB962C8B-B14F-4D97-AF65-F5344CB8AC3E}">
        <p14:creationId xmlns:p14="http://schemas.microsoft.com/office/powerpoint/2010/main" val="334723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61220-3EC2-8699-AFD0-4A02C19C6C8B}"/>
              </a:ext>
            </a:extLst>
          </p:cNvPr>
          <p:cNvSpPr txBox="1"/>
          <p:nvPr/>
        </p:nvSpPr>
        <p:spPr>
          <a:xfrm>
            <a:off x="64711" y="132866"/>
            <a:ext cx="52739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/>
              <a:t>Realistic Constraints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8A946-A73E-4B19-ACB9-5CCE00F6492B}"/>
              </a:ext>
            </a:extLst>
          </p:cNvPr>
          <p:cNvSpPr txBox="1"/>
          <p:nvPr/>
        </p:nvSpPr>
        <p:spPr>
          <a:xfrm>
            <a:off x="354183" y="6445649"/>
            <a:ext cx="41367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000000"/>
                </a:solidFill>
                <a:effectLst/>
                <a:latin typeface="WordVisi_MSFontService"/>
              </a:rPr>
              <a:t>M. A. Morgan. Reflectionless Filters. Norwood, MA: Artech House, 2017</a:t>
            </a:r>
            <a:endParaRPr lang="en-US" sz="100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1E305D-761F-458E-BC16-7FF47733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014477"/>
              </p:ext>
            </p:extLst>
          </p:nvPr>
        </p:nvGraphicFramePr>
        <p:xfrm>
          <a:off x="6313272" y="3724336"/>
          <a:ext cx="5606472" cy="298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491">
                  <a:extLst>
                    <a:ext uri="{9D8B030D-6E8A-4147-A177-3AD203B41FA5}">
                      <a16:colId xmlns:a16="http://schemas.microsoft.com/office/drawing/2014/main" val="960862511"/>
                    </a:ext>
                  </a:extLst>
                </a:gridCol>
                <a:gridCol w="1209964">
                  <a:extLst>
                    <a:ext uri="{9D8B030D-6E8A-4147-A177-3AD203B41FA5}">
                      <a16:colId xmlns:a16="http://schemas.microsoft.com/office/drawing/2014/main" val="1231504420"/>
                    </a:ext>
                  </a:extLst>
                </a:gridCol>
                <a:gridCol w="1173017">
                  <a:extLst>
                    <a:ext uri="{9D8B030D-6E8A-4147-A177-3AD203B41FA5}">
                      <a16:colId xmlns:a16="http://schemas.microsoft.com/office/drawing/2014/main" val="2385424494"/>
                    </a:ext>
                  </a:extLst>
                </a:gridCol>
              </a:tblGrid>
              <a:tr h="59749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JLCPCB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PCBWay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486131"/>
                  </a:ext>
                </a:extLst>
              </a:tr>
              <a:tr h="853568">
                <a:tc>
                  <a:txBody>
                    <a:bodyPr/>
                    <a:lstStyle/>
                    <a:p>
                      <a:r>
                        <a:rPr lang="en-US"/>
                        <a:t>Components (inductors, capacitors, resistors, connectors)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$34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$34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267004"/>
                  </a:ext>
                </a:extLst>
              </a:tr>
              <a:tr h="597498">
                <a:tc>
                  <a:txBody>
                    <a:bodyPr/>
                    <a:lstStyle/>
                    <a:p>
                      <a:r>
                        <a:rPr lang="en-US"/>
                        <a:t>PCB fab (board, stencil, solder paste, shipping)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$140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$354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72275"/>
                  </a:ext>
                </a:extLst>
              </a:tr>
              <a:tr h="341427">
                <a:tc>
                  <a:txBody>
                    <a:bodyPr/>
                    <a:lstStyle/>
                    <a:p>
                      <a:r>
                        <a:rPr lang="en-US" b="1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$174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$388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8414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r>
                        <a:rPr lang="en-US" b="1"/>
                        <a:t>Final 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-$24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-$238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768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0A3F10-833D-417A-96B3-4B5B78501655}"/>
              </a:ext>
            </a:extLst>
          </p:cNvPr>
          <p:cNvSpPr txBox="1"/>
          <p:nvPr/>
        </p:nvSpPr>
        <p:spPr>
          <a:xfrm>
            <a:off x="262342" y="5211636"/>
            <a:ext cx="4916769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b="1"/>
              <a:t>PCB design software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Altium chosen due to ubiquity in industry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D0FB05-6718-44C2-BA41-68EEB3E5A549}"/>
              </a:ext>
            </a:extLst>
          </p:cNvPr>
          <p:cNvSpPr txBox="1"/>
          <p:nvPr/>
        </p:nvSpPr>
        <p:spPr>
          <a:xfrm>
            <a:off x="5911272" y="634352"/>
            <a:ext cx="6216073" cy="92333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b="1"/>
              <a:t>Simulation software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Approximation of component values going from ideal to the manufacturer’s catalogue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554F7-95AE-45D8-A15C-FC565FBD2BC9}"/>
              </a:ext>
            </a:extLst>
          </p:cNvPr>
          <p:cNvSpPr txBox="1"/>
          <p:nvPr/>
        </p:nvSpPr>
        <p:spPr>
          <a:xfrm>
            <a:off x="243309" y="2261088"/>
            <a:ext cx="5432285" cy="258532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b="1"/>
              <a:t>Prototype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Size of PCB &gt;= 50x50mm (JLCPCB)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PCB layers: Limited to 1 layer for cost and complexity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Lumped vs distributed: Lumped chosen to reduce complexity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Components: Self-resonant frequencies must be &gt;&gt; 6 GHz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Microstrip length &lt;= 1 mm to limit losses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4AFC0-B08D-4F70-8228-04FA76481F8F}"/>
              </a:ext>
            </a:extLst>
          </p:cNvPr>
          <p:cNvSpPr txBox="1"/>
          <p:nvPr/>
        </p:nvSpPr>
        <p:spPr>
          <a:xfrm>
            <a:off x="5911272" y="1991088"/>
            <a:ext cx="6216073" cy="147732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26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b="1"/>
              <a:t>Budget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Limited to purchase of one PCB design due to fabricator’s restrictions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Limited to assembly of one PCB due to component costs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Assembled manually to avoid fabricator’s fee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85F54-182C-492D-A37A-9EAF8F8BBF30}"/>
              </a:ext>
            </a:extLst>
          </p:cNvPr>
          <p:cNvSpPr txBox="1"/>
          <p:nvPr/>
        </p:nvSpPr>
        <p:spPr>
          <a:xfrm>
            <a:off x="243309" y="902307"/>
            <a:ext cx="4935802" cy="120032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Personal backgrounds: </a:t>
            </a:r>
            <a:r>
              <a:rPr lang="en-US"/>
              <a:t>Introductory level knowledge of filter topology, transmission line theory, RF testing, RF simulation, PCB design, PCB fabrication, etc.</a:t>
            </a:r>
          </a:p>
        </p:txBody>
      </p:sp>
    </p:spTree>
    <p:extLst>
      <p:ext uri="{BB962C8B-B14F-4D97-AF65-F5344CB8AC3E}">
        <p14:creationId xmlns:p14="http://schemas.microsoft.com/office/powerpoint/2010/main" val="3981424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50956-AD5B-3B7E-843B-01A399C12874}"/>
              </a:ext>
            </a:extLst>
          </p:cNvPr>
          <p:cNvSpPr txBox="1"/>
          <p:nvPr/>
        </p:nvSpPr>
        <p:spPr>
          <a:xfrm>
            <a:off x="388188" y="143773"/>
            <a:ext cx="110705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Ethical &amp; Professional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1CABB-5FEB-57D2-0D89-2001FD2AC839}"/>
              </a:ext>
            </a:extLst>
          </p:cNvPr>
          <p:cNvSpPr txBox="1"/>
          <p:nvPr/>
        </p:nvSpPr>
        <p:spPr>
          <a:xfrm>
            <a:off x="318271" y="2305615"/>
            <a:ext cx="6197338" cy="116955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/>
              <a:t>Product reliability and performance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/>
              <a:t>SMA connectors have 500 mating cycles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/>
              <a:t>Passive components shelf-life app. 1 year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D1E5F-ED88-482A-8953-349814EF0E00}"/>
              </a:ext>
            </a:extLst>
          </p:cNvPr>
          <p:cNvSpPr txBox="1"/>
          <p:nvPr/>
        </p:nvSpPr>
        <p:spPr>
          <a:xfrm>
            <a:off x="272271" y="913214"/>
            <a:ext cx="6197337" cy="81560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/>
              <a:t>Consumer safety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/>
              <a:t>Material safety - RoHS compliant parts and lead-free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FE91A-4188-45E8-9BAD-EA2602B9DD32}"/>
              </a:ext>
            </a:extLst>
          </p:cNvPr>
          <p:cNvSpPr txBox="1"/>
          <p:nvPr/>
        </p:nvSpPr>
        <p:spPr>
          <a:xfrm>
            <a:off x="6752365" y="924009"/>
            <a:ext cx="4267897" cy="13696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/>
              <a:t>Environmental impact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>
                <a:cs typeface="Calibri"/>
              </a:rPr>
              <a:t>Chose environmentally friendly components where possible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E9F9F-E737-4067-B17B-A179BF33C341}"/>
              </a:ext>
            </a:extLst>
          </p:cNvPr>
          <p:cNvSpPr txBox="1"/>
          <p:nvPr/>
        </p:nvSpPr>
        <p:spPr>
          <a:xfrm>
            <a:off x="6752365" y="2551836"/>
            <a:ext cx="5241854" cy="184665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Material sourcing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Conflict-free or in pursuit – Murata hasn’t declared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Components are easily replaceable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Procurement is sensitive to disruptions in global supply chain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4DDD4-7B0D-40D8-84D7-9527F148580B}"/>
              </a:ext>
            </a:extLst>
          </p:cNvPr>
          <p:cNvSpPr txBox="1"/>
          <p:nvPr/>
        </p:nvSpPr>
        <p:spPr>
          <a:xfrm>
            <a:off x="7814365" y="4662716"/>
            <a:ext cx="4174254" cy="184665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/>
              <a:t>Intellectual property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Patent outlines the filter’s derivation.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Academic use of the patent is allowed, and permission would be required for commercial use.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66E2C-4B61-47B4-ABEE-137019BED2C7}"/>
              </a:ext>
            </a:extLst>
          </p:cNvPr>
          <p:cNvSpPr txBox="1"/>
          <p:nvPr/>
        </p:nvSpPr>
        <p:spPr>
          <a:xfrm>
            <a:off x="924726" y="4213828"/>
            <a:ext cx="437373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CONSMA003. 031-G TE, “TE Connectivity CONSMA003.031-G,” Mouser Electronics, 2024. Available: https://www.mouser.com/ProductDetail/TE-Connectivity-Linx-Technologies/CONSMA003.031-G?qs=vLWxofP3U2x2%252BzzRme2ncQ%3D%3D. </a:t>
            </a:r>
          </a:p>
          <a:p>
            <a:endParaRPr lang="en-US" sz="1000"/>
          </a:p>
          <a:p>
            <a:r>
              <a:rPr lang="en-US" sz="1000"/>
              <a:t>Vishay Material Category Policy‌. June 15, 2016</a:t>
            </a:r>
          </a:p>
          <a:p>
            <a:pPr algn="l"/>
            <a:endParaRPr lang="en-US" sz="10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sz="1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“Related material of environment | Ceramic Capacitor | Murata Manufacturing Co., Ltd.,” </a:t>
            </a:r>
            <a:r>
              <a:rPr lang="en-US" sz="10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Murata Manufacturing Co., Ltd.</a:t>
            </a:r>
            <a:r>
              <a:rPr lang="en-US" sz="1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2024. Available: https://www.murata.com/en-us/products/capacitor/ceramiccapacitor/documents/certificate.</a:t>
            </a:r>
          </a:p>
          <a:p>
            <a:pPr algn="l"/>
            <a:endParaRPr lang="en-US" sz="1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“US8392495B2 - Reflectionless filters - Google Patents,” </a:t>
            </a:r>
            <a:r>
              <a:rPr lang="en-US" sz="1000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Google.com</a:t>
            </a:r>
            <a:r>
              <a:rPr lang="en-US" sz="1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Jun. 02, 2009. Available: https://patents.google.com/patent/US8392495B2/en. ‌</a:t>
            </a:r>
          </a:p>
          <a:p>
            <a:pPr algn="l"/>
            <a:endParaRPr lang="en-US" sz="10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sz="1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234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1E879C6CA97243B0D17CE13D00787F" ma:contentTypeVersion="13" ma:contentTypeDescription="Create a new document." ma:contentTypeScope="" ma:versionID="53b571245d129a979379d0c1e6b9370a">
  <xsd:schema xmlns:xsd="http://www.w3.org/2001/XMLSchema" xmlns:xs="http://www.w3.org/2001/XMLSchema" xmlns:p="http://schemas.microsoft.com/office/2006/metadata/properties" xmlns:ns2="d00a27ab-3d77-41f8-aceb-02fe6464e679" xmlns:ns3="951d268b-fb2c-4bcc-9956-ad1d396ce238" targetNamespace="http://schemas.microsoft.com/office/2006/metadata/properties" ma:root="true" ma:fieldsID="962709502d80c7e94866d0f20a03e82e" ns2:_="" ns3:_="">
    <xsd:import namespace="d00a27ab-3d77-41f8-aceb-02fe6464e679"/>
    <xsd:import namespace="951d268b-fb2c-4bcc-9956-ad1d396ce2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a27ab-3d77-41f8-aceb-02fe6464e6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fe284ab-3129-4a4f-a33b-1446679d637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1d268b-fb2c-4bcc-9956-ad1d396ce23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377effd-5ea8-4b1e-a70f-ac2460d75ec3}" ma:internalName="TaxCatchAll" ma:showField="CatchAllData" ma:web="951d268b-fb2c-4bcc-9956-ad1d396ce23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0a27ab-3d77-41f8-aceb-02fe6464e679">
      <Terms xmlns="http://schemas.microsoft.com/office/infopath/2007/PartnerControls"/>
    </lcf76f155ced4ddcb4097134ff3c332f>
    <TaxCatchAll xmlns="951d268b-fb2c-4bcc-9956-ad1d396ce238" xsi:nil="true"/>
  </documentManagement>
</p:properties>
</file>

<file path=customXml/itemProps1.xml><?xml version="1.0" encoding="utf-8"?>
<ds:datastoreItem xmlns:ds="http://schemas.openxmlformats.org/officeDocument/2006/customXml" ds:itemID="{398E07A6-3BC4-4001-861F-CE5AC7546D16}">
  <ds:schemaRefs>
    <ds:schemaRef ds:uri="951d268b-fb2c-4bcc-9956-ad1d396ce238"/>
    <ds:schemaRef ds:uri="d00a27ab-3d77-41f8-aceb-02fe6464e6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8FB2437-9B90-4BD2-989F-450DA75954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65944-078D-463D-84B8-3F9109DE371B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d00a27ab-3d77-41f8-aceb-02fe6464e679"/>
    <ds:schemaRef ds:uri="http://purl.org/dc/dcmitype/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951d268b-fb2c-4bcc-9956-ad1d396ce238"/>
  </ds:schemaRefs>
</ds:datastoreItem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Gabaldon, Eli</dc:creator>
  <cp:revision>32</cp:revision>
  <dcterms:created xsi:type="dcterms:W3CDTF">2023-11-27T19:18:28Z</dcterms:created>
  <dcterms:modified xsi:type="dcterms:W3CDTF">2024-11-22T05:39:09Z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0x010100EC1E879C6CA97243B0D17CE13D00787F</vt:lpwstr>
  </property>
  <property fmtid="{D5CDD505-2E9C-101B-9397-08002B2CF9AE}" pid="3" name="MediaServiceImageTags">
    <vt:lpwstr/>
  </property>
</Properties>
</file>